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>
        <p:scale>
          <a:sx n="160" d="100"/>
          <a:sy n="160" d="100"/>
        </p:scale>
        <p:origin x="-193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37.06564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2-01-28T14:51:18.058"/>
    </inkml:context>
    <inkml:brush xml:id="br0">
      <inkml:brushProperty name="width" value="0.05" units="cm"/>
      <inkml:brushProperty name="height" value="0.05" units="cm"/>
      <inkml:brushProperty name="fitToCurve" value="1"/>
    </inkml:brush>
    <inkml:brush xml:id="br1">
      <inkml:brushProperty name="width" value="0.035" units="cm"/>
      <inkml:brushProperty name="height" value="0.035" units="cm"/>
      <inkml:brushProperty name="color" value="#ED1C24"/>
      <inkml:brushProperty name="fitToCurve" value="1"/>
    </inkml:brush>
    <inkml:brush xml:id="br2">
      <inkml:brushProperty name="width" value="0.035" units="cm"/>
      <inkml:brushProperty name="height" value="0.035" units="cm"/>
      <inkml:brushProperty name="color" value="#3165BB"/>
      <inkml:brushProperty name="fitToCurve" value="1"/>
    </inkml:brush>
    <inkml:brush xml:id="br3">
      <inkml:brushProperty name="width" value="0.035" units="cm"/>
      <inkml:brushProperty name="height" value="0.035" units="cm"/>
      <inkml:brushProperty name="color" value="#FF8000"/>
      <inkml:brushProperty name="fitToCurve" value="1"/>
    </inkml:brush>
    <inkml:brush xml:id="br4">
      <inkml:brushProperty name="width" value="0.035" units="cm"/>
      <inkml:brushProperty name="height" value="0.035" units="cm"/>
      <inkml:brushProperty name="color" value="#FFA6CC"/>
      <inkml:brushProperty name="fitToCurve" value="1"/>
    </inkml:brush>
  </inkml:definitions>
  <inkml:trace contextRef="#ctx0" brushRef="#br0">15930 0 0,'0'22'219,"0"1"-219,0 0 15,0 0 1,0 0 0,0 0 15,0 0-15,0 0-1,0-1 1,0 1 46,0 0-30,0 0-17,0 0 1,23 0-1,-23 0 32,0 0-31,23 0 0,-23-1-1,0 1 1,0 0-1,23-23 1,-23 23 0,0 0-1,0 0 1,0 0 0,0 0-1,22-23-15,-22 22 16,0 1-1,0 0 1,0 0 0,0 0-1,0 0-15,0 0 16,0 0 15,0 0-15,0-1-1,0 1 17,0 0-17,0 0 17,0 0-17,0 0-15,-22 0 16,22 0 15,-23-1-31,0 1 31,23 0-15,-23-23 0,23 23-1,-23-23-15,0 23 16,0 0-1,0-23 1,23 23-16,-22-23 16,22 23-1,-23-23 17,23 23-17,-23-1 16,0-22-15,23 23 0,-23-23-1,23 23-15,-23 0 16,23 0 15,-23-23-15,23 23-16,-23-23 15,23 23-15,-23-23 16,23 23 15,-22 0-15,22-1 15,-23-22-15,23 23-16,0 0 15,-23-23 1,23 23 0,-23 0-1,23 0 1,-23-23-16,23 23 16,-23 0-1,0-23 1,23 22-1,0 1 1,-23-23 0,23 23-1,-22 0 1,-1 0 0,0 0-1,0 0 1,23 0-1,-23-23 1,23 23-16,-23-23 16,23 22-16,-23-22 15,23 23 17,-23-23-1,23 23-16,-23-23-15,23 23 16,-22 0 15,-1 0-15,0 0 0,0-23-1,23 23-15,-23-23 16,23 22-1,-23 1 1,0 0 15,0 0-15,0 0 93,23 0-77,-22-23-17,22 23 1,-23-23-16,23 23 15,0 0 1,-23-23-16,23 22 31,-23 1 1,0 0-17,0 0 1,23 0-1,0 0 1,-23-23 15,23 23-15,0 0 0,0-1-1,0 1 16,0 0-15,-23-23 0,23 23-1,0 0 1,0 0 0,-22 0 15,22 0-31,-23-23 15,23 23 1,0-1 0,-23-22 62,23 23-63,0 0 1,-23-23 15,23 23-15,0 0 31,0 0-32,0 0 1,-23-23-16,23 23 16,-23-1-1,23 1 32,0 0-31,-23 0-1,23 0 1,0 0 0,-23-23-1,23 23 1,-23 0 0,23 0-1,0-1 32,0 1 0,0 0-16,-22 0-15,22 0-1,0 0 1,-23 0 0,23 0 31,0-1-32,0 1 1,0 0-1,-23-23 17,23 23-32,0 0 31,-23 0-15,23 0 15,-23-23-16,23 23 1,0 0 0,-23-23-16,23 22 31,-23-22 0,23 23-15,0 0-1,-23-23-15,23 23 16,-22 0 15,22 0-15,-23-23 0,23 23-1,0 0 1,0-1-1,-23-22-15,23 23 16,-23 0 0,23 0 15,-23-23-31,23 23 16,-23 0-1,0 0 1,23 0-1,-23-23-15,23 23 16,-23-23 0,23 22-16,-22 1 15,-1 0 1,23 0 0,-23-23-1,0 23 1,23 0-1,-23 0 1,0-23 0,23 23-16,-23-23 15,23 23-15,-23-23 16,1 22 0,22 1-1,-23 0 1,0 0-1,23 0 1,-23-23-16,0 23 16,0 0 15,23 0-15,-23-23-16,23 22 15,-23-22-15,0 23 16,1 0 15,-1 0-15,23 0-1,-23-23-15,23 23 16,-23-23-16,23 23 16,-23-23-1,0 23 1,23 0-1,-23-23-15,23 22 16,-23 1 0,1 0-1,-1 0 17,23 0-17,-23-23 1,23 23-16,0 0 15,-23-23 1,23 23-16,-23-1 31,23 1-15,-23-23-16,23 23 16,-23 0-1,23 0 1,0 0-16,-23 0 31,23 0 0,0 0 1,-23-23-32,23 22 15,0 1 16,-22-23 1,22 23-17,0 0 1,-23-23-16,23 23 16,-23 0-1,23 0 16,-23-23-15,23 23-16,-23-23 16,23 22-16,0 1 31,-23 0-15,23 0-1,-23-23 1,23 23-1,-23 0 1,23 0 0,-22-23-16,22 23 15,-23-23-15,23 23 16,-23-1 0,23 1-1,0 0 16,-23-23-31,23 23 16,0 0 0,-23-23-1,23 23 1,-23 0 0,23 0-1,0-1 1,-23-22-16,23 23 15,0 0 1,-23 0 0,23 0-16,0 0 15,0 0 1,0 0 0,0 0-1,-23-23 1,23 22-16,0 1 31,0 0-15,-22 0-1,22 0-15,0 0 16,-23-23 0,23 23-1,0 0 1,0-1-1,0 1 1,0 0 0,0 0 15,0 0-15,0 0 15,0 0-16,0 0 1,-23 0 15,23-1-31,0 1 16,0 0 15,0 0-31,-23-23 16,23 23-16,0 0 31,0 0 32,0 0-48,0-1 16,0 1 1,0 0-17,0 0 17,0 0-17,0 0 1,-23-23-16,23 23 15,0 0 1,0 0 0,0-1 15,0 1-15,0 0-1,0 0 1,-23 0-1,23 0 32,0 0-31,0 0 0,0 0-1,-23-1 16,23 1 32,-23-23-47,1 23 140,-1-23-94,0 0-30,0 0-17,23 23-15,-23-23 16,0 0-1,0 0 17,0 0-1,23 23-15,-23-23-16,1 0 15,-1 0 1,0 0-1,0 0 17,0 0-17,0 0 1,0 0 0,0 0-1,0 0 63,1-23-62,-1 23 0,0 0-1,0 0 1,0-23 15,0 23-15,0 0-1,23-23 1,-23 23-16,1 0 31,-1 0-15,23-23-16,-23 23 15,0 0 1,0 0 0,0 0-1,0-22 1,0 22 0,0 0-16,1 0 15,22-23 1,-23 23-1,0 0 17,0 0-17,0 0-15,0 0 32,0 0-17,0 0 1,1 0-1,-1 0-15,0 0 16,0 0 0,0 0-1,0 0 1,0 0 0,0 0-1,0 0 1,1 0-1,-1 0 1,0 0 0,0 0-1,0 0 1,0 0 0,0 0-1,0 0-15,1 0 31,-1 0-15,0 0 0,0 0-16,0 0 15,0 0-15,0 0 16,23 23-16,-23-23 16,0 0-1,1 0 1,22 22-1,-23-22-15,0 0 16,0 0 0,0 0-1,0 0 1,0 23 15,0-23-15,1 0-1,-1 23-15,0-23 16,23 23 0,-23-23-16,23 23 15,-23-23 1,0 23 0,0-23-16,0 23 31,0-23-31,1 23 0,-24-23 15,46 22 1,-23-22-16,0 23 16,0-23-1,0 0 1,0 0 0,1 23 46,-1 0-46,0-23-16,0 0 15,0 0 1,0 0 15,23 23-31,-23-23 16,0 0-1,0 0 17,23 23-17,-22-23 1,-1 0 0,0 23-1,0-23 1,0 0-1,0 0 17,23 23 46,-23-23-63,0 23-15,1-23 16,-1 0 140,0 0-140,23 22 0,-23-22-1,23 23 1,-23-23-1,23 23 1,-23-23 0,0 23 46,23 0 282,0 0 359,0 0-469,0 0-218,0-1 47,0 1-32,0 0 16,0 0 93,0 0-124,23-23 0,-23 23-1,23-23 1,-23 23-1,0 0 17,23-23-17,-23 23 1,23-23-16,-23 22 16,23-22 15,-23 23-31,0 0 172,0 0-172,0 0 31,-23 0 188,0 0-204,0-23 1,0 0 15,0 0-15,23 23-1,-23-23 1,0 0 0,1 0-16,-1 0 47,0 0 62,0 22-109,0-22 16,0 0 15,0 0 16,23 23-32,-23-23 17,0 0-17,23 23-15,-22-23 16,-1 0-1,23 23 1,-23-23 0,23 23-16,-23-23 31,23 23-15,-23-23-1,0 23 1,0-23-1,0 0 17,23 23 46,-22-23-63,22 23-15,-23-23 16,0 0 0,23 22-16,-23-22 31,0 0-15,23 23-1,-23-23 1,0 0-1,0 23 1,0-23 78,1 23-79,-1-23 79,0 0-63,0 0-15,0 0 0,0 0 109,0 0-63,0-23-46,1 23-16,-1-23 15,0 23 1,23-23 31,-23 23-31,0 0-16,23-22 15,-23 22 1,0 0 46,0-23-46,0 23 0,1-23-1,-1 23-15,0-23 31,0 23-31,0 0 16,0 0 15,0 0-15,0 0 0,1 0-16,-1 0 15,0 0-15,0 0 16,0-23-16,0 23 15,0 0 1,0 0 47,0 0-48,1 0 1,-1 0-1,-23 0-15,23 0 16,0 0 0,0 0 15,0 0 0,1 0-15,-1 0-1,0 0 1,0 0 0,0 0-1,0 0 1,0 0 0,0 0-1,23 23 1,-23-23-1,1 0 32,-1 0-47,0 0 16,0 23-16,0-23 16,0 0-1,0 0 1,0 0-1,23 23 1,-22-23-16,-1 0 16,0 23-1,0-23 17,0 0-1,0 22 0,0-22-31,0 0 47,23 23-31,-23-23 46,1 23-46,-1 0-1,0-23 1,23 23 0,-23-23-1,0 23 48,0 0-48,0-23 1,23 23 0,-23-23 30,23 22 17,-22 1-47,-1 0-1,0 0 1,0-23 15,0 23 0,23 0 1,-23-23-32,23 23 15,-23-23-15,23 23 16,-23-23-16,23 23 15,-23-23 1,1 0 47,22 22-48,-23-22 32,23 23 0,-23 0-31,0-23-1,23 23-15,-23-23 16,23 23-16,-23-23 15,0 0 1,23 23 0,-23-23-1,0 23 1,1-23 125,22 23-126,-23-23-15,23 22 47,-23-22-47,0 23 16,0 0 15,0 0-15,0 0-1,0-23 1,1 23-1,22 0 1,-23-23 0,0 0-1,0 23 1,0 0 0,0-23-1,23 22-15,-23-22 16,0 23 15,0 0-15,1-23 15,22 23-31,-23-23 16,23 23-1,-23-23 1,23 23-1,-23-23 1,23 23 0,-23-23-16,0 23 31,0-23-15,23 22-16,-23-22 31,23 23-16,-22-23 1,22 23 47,-23-23-48,23 23 1,-23-23-1,23 23 1,-23-23-16,23 23 16,-23-23 15,0 23 0,0 0 0,0-23-15,23 23-16,-23-23 16,23 22-1,-22 1 48,-1-23-48,0 23 17,0-23-17,23 23 1,-23-23-16,23 23 31,-23-23-15,0 23 15,0-23 0,23 23 1,-22-23-17,-1 0 1,23 23-1,-23 0 1,0-23 15,23 22-31,-23-22 32,23 23-32,-23-23 0,23 23 15,-23-23-15,0 0 63,23 23-63,-23-23 15,23 23-15,-22-23 16,-1 23 0,0-23-1,23 23-15,-23 0 63,0-23-48,23 22 1,-23-22-16,23 23 16,-23-23-1,23 23 1,0 0 15,-23-23-31,23 23 16,-22 0 15,-1-23-15,23 23-16,-23 0 31,0 0 656,0-1-452,23 1 640,-23-23-860,23 23-15,0 0 32,-23 0 93,23 0-110,-23-23 1,23 23 203,23 0-188,-23-1-16,0 1 17,23 0-17,-23 0 17,23-23 46,-23 23 62,23-23-140,-23 23 16,0 0 0,23-23-1,-23 23-15,23-23 31,-23 23 1,23-23-1,-23 22-31,0 1 16,22-23 77,1 23 1,0 0-78,0-23-1,0 23 1,0-23 0,0 0-1,-23 23 1,23-23-16,-1 23 15,1-23 1,0 23 0,0-23-16,0 0 15,-23 22-15,23-22 16,0 0 31,0 0-32,-23 23-15,23-23 16,-1 0 15,1 0 79,0 0-110,0-23 15,0 23-15,0-22 16,0 22 0,-23-23-1,23 23 79,22-23-78,-22 0 93,0 23-93,0 0-16,0 0 15,0 0-15,0 0 16,0 0-16,-1 0 15,1 0 17,0 0 15,0 0-47,23 0 15,-23 0-15,0 0 16,-1 0-16,-22 23 78,23-23-62,0 0 155,0 0-124,0 0-31,0 0 0,0 23-1,0-23 1,0 0-1,-1 23 298,1-23 484,0 22-782,0-22 32,0 0 0,-23 23-47,23-23 78,-23 23-62,23-23-16,0 0 16,-23 23-1,22 0 1,-22 0-1,0 0 1,23-23 0,-23 23-1,0 0 32,0-1-16,0 1 1,0 0 93,0 0-47,-23 0-16,1 0 1,-1 0-48,0-23 17,23 23-1,-23-1-15,0-22 15,23 23 63,0 0-79,-23-23-15,23 23 16,0 0-1,-23-23-15,23 23 16,-23 0 62,23 0-62,-22-23 15,22 23 32,-23-23-32,23 22-16,-23 1 1,0-23 0,23 23 46,-23-23-46,23 23 15,-23-23-15,23 23-1,-23-23 1,23 23 0,-23-23-1,23 23 16,-23-23-31,1 0 47,22 23-31,-23-1 62,0 1-62,0 0 31,23 0-1,-23-23-30,23 23 0,-23-23-1,23 23 1,0 0 0,-23-23 30,23 23-30,-23-23 0,23 23-16,-22-23 15,-1 0 17,23 22-17,-23-22 48,23 23-48,-23-23-15,23 23 16,-23-23 0,23 23-16,-23-23 15,23 23 16,-23-23-15,0 23 15,0-23-15,23 23-16,-22 0 16,-1-1-1,0 1 16,0-23-15,23 23 0,-23-23-1,0 23 17,0-23-17,23 23 1,-23-23-16,23 23 62,-22-23-62,-1 23 16,0-23 31,23 23-47,-23-23 94,0 23-79,0-1 1,0 1 15,23 0-15,-23-23-1,23 23-15,-23-23 16,1 23 109,22 0-109,0 0 46,0 0-31,0 0-15,0-1 15,0 1-15,0 0 15,22 0 0,1 0 1,-23 0-1,0 0-16,0 0 1,23-1 0,-23 1-1,0 0 1,23-23 0,-23 23-16,0 0 15,23-23 1,-23 23-16,0 0 31,0 0 0,23-23-15,-23 23 0,0-1 15,23-22-31,-23 23 47,0 0 78,23-23-94,0 0 0,-1 23-15,1-23-1,0 23 1,0-23 15,-23 23-15,23-23-16,23 23 16,-23-23-16,-1 23 15,1-23-15,0 0 16,-23 22-16,23 1 140,23-23-140,-23 0 16,-23 23-16,23-23 78,0 23-62,-1-23-1,1 23 1,0-23 0,-23 23 15,23-23 16,0 23-47,0-23 0,-23 23 15,23-23-15,-23 23 125,23-23-109,-1 0 0,1 22-1,0-22-15,-23 23 16,23-23 0,-23 23 15,46-23-16,-23 23-15,0-23 16,0 23-16,-1 0 16,1-23-1,0 0 1,0 23 78,0-23-79,0 0 1,-23 23 109,23-1-109,-23 1-16,23 0 15,-23 0 1,0 0 15,0 0-15,0 0-16,0 0 15,0 0 17,0-1 186,-23 1-155,0-23 31,0 0-79,0 0 1,0 0-1,0 0 1,0 0 0,1 0-1,-1 0 63,0 0-62,0 0 0,23 23 31,-23-23-32,0 0-15,0 0 16,0 0 15,0 0-15,23 23-16,-22-23 15,-1 23 17,0-23-17,23 23 1,-23-23-1,0 0-15,0 0 16,0 0 15,0 0 16,1 0-47,22 23 16,-23-23-16,0 0 15,0 0 1,0 0 0,0 0 15,0 0-31,0 0 16,0 0-1,1 0 16,-1 0 1,0 0-17,0 0 1,0 0 0,0 0-1,23 23 1,-23-23-16,0 0 31,23 22-15,-22-22-16,-1 0 15,0 0 1,-23 0 0,23 23-16,-23-23 15,23 0-15,1 0 78,-1 0-62,23 23-16,-23-23 16,0 0-1,23 23-15,-23-23 16,0 23 15,0-23-15,23 23-16,-23-23 31,1 23-15,-1-23-1,23 23-15,-23 0 63,0-23-48,23 22 1,-23-22-16,23 23 0,-23-23 16,23 23-16,-23-23 15,23 23 1,-23-23 46,0 23-46,1-23-16,-1 0 16,23 23-1,-23-23 48,0 0-48,0 0 1,23 23 0,-23-23-16,0 0 31,0 23 78,1-23-46,-1 0-32,0 0-15,-23 0 62,23 0-63,0 0 48,0 0-48,0 0-15,1 0 16,-1 0 15,0 0-15,0 0 31,0 0-16,0 0-31,0 0 16,0 0-1,1 0 1,-1-23 0,0 23-16,0 0 15,0-23 1,0 23 15,0-23-15,0 23-16,0-23 15,-22 23-15,-1 0 16,23-23-16,0 23 16,0 0-16,23-23 15,-23 23 32,0 0-31,1 0-16,-24-23 15,23 23-15,0 0 16,0 0 46,0 0-62,0 0 16,1 0-16,-1 0 31,0 0-15,0 0 0,0 0-16,0 0 15,0 0 1,0 0 15,0 0-15,1 0-1,-1 0 1,0 0 0,0 0-1,0 0 1,0 0-1,0 0 1,0 0 0,1 0-1,-1 0 1,0 0 15,0 0-15,0 0-1,0 0-15,0 0 16,0-22-16,0 22 16,-22 0 77,22 0-77,0 0-16,0 0 16,0 0 62,0-23-78,0 23 15,1 0 1,-1 0 15,0 0 47,-23 0-62,69 23 625,0-1-626,-23 24 1,23-23-16,-23 0 16,23-23-16,-23 23 15,-23-23 329,0 0-328,0 0 62,0 0 78,-23-23-140,23 0-1,0 23 32,23-23-31,-22 23-16,22-23 15,-23 0-15,23 1 16,-23 22-16,23-23 16,-23 23 296,0 0-296,0 0 77,0 0-77,0 0 78,1 0-47,-1 0 0,0 0-32,0 0 1,0 0-1,0 0 1,0 0 125,23 23-16,-23-23-125,0 22 15,1 1 79,22 0-78,-23-23-16,0 0 47,23 23-47,-23-23 15,0 23 1,0-23-1,23 23 1,-23-23 0,0 23 15,1-23-15,-1 0 30,0 23-14,0-23-32,0 0 15,0 0 1,0 0-16,0 0 16,0 0-1,1 0 1,-1 0-1,0 0 1,0 0 0,0 0-1,0 22 95,0-22-95,0 0 1,23 23-16,-22-23 16,-1 0-1,23 23 32,-23-23-31,0 23-1,0 0 1,0-23-16,0 0 16,0 0-1,0 0 1,1 0-1,-1 0-15,0 0 32,0 0-17,0 0 1,0 23-16,0-23 16,0 0-1,0 0 16,1 0-15,-1 0-16,0 0 16,0 0-16,0 0 15,0 0-15,0 0 16,0 0-16,1 0 16,-1 23-1,0-23-15,0 0 0,-23 0 16,23 0-16,-23 0 15,24 0-15,-1 0 16,0 0-16,0 0 16,-23 0-16,0 0 15,1 0-15,22 0 16,0 0-16,0 0 16,-23 0-16,0 23 15,1-23 1,22 0-16,0 0 15,0 23-15,-23-23 16,23 0-16,23 22 16,-22-22-1,-1 0 1,0 0 0,0 0-1,0 23 1,0-23-1,0 0 1,23 23 0,-23-23-16,0 0 15,1 0 1,22 23 0,-23-23-1,-23 0-15,23 0 31,0 0-15,23 23 31,-23-23-31,0 0-16,1 0 15,-1 0 16,0 23-15,0-23 15,23 23-31,-23-23 78,23 23-62,-23-1-16,0-22 16,0 23-16,0 0 15,1 0 17,22 0-17,-23-23 1,23 23-16,-23-23 15,23 23-15,-23-23 16,23 23-16,-23-23 16,23 23-16,-23-23 15,23 22 1,0 1 31,-23 0-32,23 0-15,0 0 16,-23-23 0,23 23-1,-22-23 1,22 23-16,0 0 31,0 0 0,0-1-15,-23 1 0,23 0-1,-23-23 1,23 23-16,0 0 31,0 0-15,0 0-1,0 0 1,0-1 0,-23-22-1,23 23-15,0 0 16,-23 0 15,23 0-15,0 0-1,0 0 1,0 0 0,0 0-1,-23-23 1,23 22 0,0 1 15,0 0-16,-23-23 1,23 23-16,0 0 16,-23-23 15,23 23-31,0 0 16,0 0-1,-23-23 1,23 22-16,-22 1 15,-1-23 1,23 23 0,-23 0-1,23 0 1,-23 0 0,23 0-1,-23 0 16,0 0-15,23-1-16,-23-22 16,23 23-16,-23-23 15,23 23 1,-22 0 0,22 0 15,0 0-16,0 0 1,0 0 0,0-1-1,0 1 1,0 0 0,0 0-1,0 0-15,0 0 16,0 0-1,0 0 1,0 0 15,0-1-15,0 1 0,0 0-1,0 0 1,0 0 15,-23 0-15,23 0-1,0 0 1,0-1 0,0 1 15,0 0-31,0 0 15,-23 0 1,23 0-16,0 0 16,-23-23-1,23 23-15,-23-23 16,23 23-16,-23-23 16,23 22-1,0 1 1,0 0-1,0 0-15,-23 0 16,23 0-16,-23 0 16,23 22-16,0-22 15,0 0-15,0 0 16,0 0 0,0 0-1,0 0 1,0 0-1,0 0 1,0-1 0,0 24-16,0 0 15,0-23-15,0 0 16,0 22-16,0-22 16,0 0-16,23 0 31,-23 0-31,0 0 31,0 0-31,0 0 16,0 0-1,0-1 17,0 1-17,-23-23-15,23 23 16,0 0-1,0 0 1,0 0 0,-23-23-1,23 23-15,0 0 16,0 0 15,0-1-15,0 1-1,0 0 1,0 0 0,0 0-1,0 0 1,0 0 15,0 0-15,0-1-1,0 1 17,0 0-1,0 0-15,0 0-1,0 0 1,23 0 15,-23 0-15,23 0 109,0-1-110,0-22 1,-23 23-16,23-23 31,0 0-31,-23 23 16,23-23-1,0 0 1,-1 23 0,1-23-1,0 0-15,0 0 16,0 0-16,0 0 16,0 0-1,0 0 1,-1 0-1,1 0 1,0 0 0,0 0-1,0 0 1,0 0 0,0 0-16,0 0 15,-23-23-15,23 23 31,-1 0 16,24 0-31,-23 0 0,-23-23-1,23 23-15,0 0 16,0-23-1,0 23 1,-23-22-16,22 22 16,1 0-1,-23-23 1,23 23 0,0 0-1,0 0 1,0 0-1,0 0 1,0 0-16,0 0 16,-1 0-1,1 0 1,0 0 0,0 0-1,0 0 1,0 0-16,0 0 15,0 0-15,22 0 16,1 0-16,0 0 16,-23 0-16,0 0 15,0 0 1,-1 0-16,1 0 16,0 0-1,0 0 1,0 0-16,0 0 15,23 0-15,-24 0 16,1 0 0,0 0-16,0 0 15,0 0 1,-23-23-16,23 23 16,0 0-1,0 0 1,22-23-1,-22 23-15,0 0 32,-23-23-32,23 23 15,0 0 1,0-23-16,0 23 16,0-23-1,-1 23-15,1-23 16,0 23-1,-23-23-15,23 23 16,0 0-16,-23-22 16,23-1-1,0 0 1,0 23-16,-23-23 16,23 23-16,-1 0 15,1-23 1,0 23 15,0 0-31,0-23 16,0 23-16,0 0 15,22-23-15,-22 23 16,0-23-16,0 23 16,0 0-16,0-22 15,0 22-15,0-23 16,0 23-16,-1-23 15,1 0 1,0 23-16,-23-23 16,23 23-1,0 0-15,0-23 16,0 23-16,0-23 16,0 23-16,-1 0 15,-22-23-15,23 23 16,0-23-1,0 23 1,-23-22 0,23 22-16,23-23 15,-23 23-15,-1-23 16,1 23-16,0-23 0,0 23 16,-23-23-1,23 23-15,0-23 16,0 23-1,0 0-15,0-23 0,-1 23 32,-22-23-32,23 23 15,0 0-15,-23-23 16,23 23-16,0-22 16,0 22-1,0 0-15,-23-23 16,23 23-1,-1 0 1,1-23 0,0 23-16,0-23 15,0 23 1,0-23 0,0 23-16,0-23 15,0 23 1,-23-23-1,22 23-15,-22-23 16,23 23-16,0 0 16,-23-22-16,23 22 15,0 0 1,-23-23 0,23 23-1,-23-23 1,23 23-16,0-23 31,-1 0-15,1 0-1,-23 0 1,23 0 0,-23 0-1,23 23-15,-23-22 16,0-1-1,23 23-15,-23-23 16,0 0 0,0 0-1,23 23 1,-23-23-16,0 0 16,23 0-1,-23 1 16,0-1 1,0 0-17,23 23 1,-23-23-16,23 0 16,-1 23 15,-22-23-31,0 0 31,23 23-15,-23-23-1,0 0 360,0 1-359,23-1 0,-23 0-1,23 0 1,-23 0-1,23 0 1,-23 0 0,23 23 15,-23-23-31,23 23 16,0-22-1,-1-1 1,-22 0-1,23 23 1,-23-23 0,23 0-1,0 0 1,0 23 0,-23-23-1,23 23-15,-23-23 16,23 0 46,0 1-46,0 22 0,-23-23-16,22 23 15,-22-23 1,23 23-16,-23-23 15,23 0 1,0 0 0,0 23 15,0-23-15,0 0-1,-23 1 1,23 22-16,-23-23 15,22 23-15,1-23 16,0 23 0,0-23-1,0 0 1,-23 0 0,23 23-1,-23-23-15,23 23 16,0-23-1,0 23 1,-23-23-16,22 23 16,-22-22-16,23-1 15,0 0 1,0 0 0,0 23-1,-23-23-15,23 23 16,0-23-16,0 23 15,-1-23 1,-22 0 0,23 23-16,0-22 15,0-1 1,0 23 0,0-23-1,0 23 1,0-23-16,0 23 15,-1-23-15,1 23 16,-23-23 0,23 23-1,0 0 1,-23-23 0,23 23-16,23 0 15,-23 0-15,0 0 16,-1 0-16,1 0 15,0 0 1,0 0-16,0 0 0,0 0 16,23 0-1,-24 0-15,24 0 16,0 0-16,0 0 16,-23 0-1,0 0-15,-1 0 16,1 0-1,0 0 1,23 0-16,-23 0 16,0 0-1,-23-23-15,23 23 16,-1 0 0,1 0-1,0-23 1,0 23-1,-23-22 1,23-1 0,0 23-1,-23-23-15,23 23 16,0-23-16,0 0 16,-1 23-1,1-23 1,-23 0 31,23 23-32,0-23 1,0 1 15,0 22-15,-23-23-16,23 23 15,0 0 1,-1 0 0,1 0-16,0-23 15,0 23-15,0 0 16,0-23-16,0 23 16,0 0-16,0 0 15,-1-23-15,24 23 16,-23 0-1,0 0-15,0 0 16,0 0 15,0 0-15,-1 0 0,1 0-1,0 0 1,0 0-16,0 0 15,0 0-15,0 0 16,0 0-16,0 0 94,22 0-79,-22 0 1,23 0-16,-46 23 16,23-23-16,23 0 93,-24 23-77,24-23-16,0 23 16,-23 0-1,0-1 63,23 1-62,-24 0-16,1-23 16,23 23-16,-23-23 15,-23 23 63,46-23-62,-1 23-16,1-23 16,-23 0-16,-23 23 15,23-23 1,0 0 0,0 0-1,0 0 1,0 0-1,22 0 1,-22 0-16,23 0 16,-23 0-16,0 0 15,0 23-15,22-23 16,-22 0-16,0 0 31,0 0-15,0 0-1,0 0 1,-23-23 0,23 23-16,0 0 15,-23-23 1,22 23 15,1-23 0,0 23-31,0-23 16,-23 0 234,0 0-172,-23 23-31,23-23-31,-23 23-1,0-22 1,23-1 0,-22 0 77,-1 0-77,0 23 0,23-23-16,-23 23 31,23-23-31,-23 0 31,0 0-15,0 0-1,0 1 1,1-1-16,-1 0 16,0 23-1,23-23-15,-23 23 16,0 0-16,23-23 15,0 0 17,-23 23-32,23-23 15,-23 23 1,23-23 109,-23 0-125,23 1 16,-23 22-16,23-23 15,-22 23-15,22-23 16,0 0-1,-23 23 1,23-23 0,0 0-1,-23 0 95,23 0-110,0 1 15,0-1 32,0 0-16,0 0-15,0 0 0,23 23-1,-23-23-15,0 0 32,23 23-17,-23-23 1,22 23-1,-22-23-15,23 23 16,-23-22 0,23 22 15,0 0-15,0 0-1,0-23-15,0 23 16,0 0-1,0 0 1,-1 0 15,1 0-15,0 0 0,0 0-1,0 0-15,0 0 0,0 0 16,0 0-1,-1 0 17,1 0-17,0 0 1,0 0 0,0 0 15,-23-23 109,0 0-124,23 0 0,-23 0-1,0 0-15,0 0 16,23 23 0,-23-22-1,23-1 1,-23 0-1,23 23-15,-23-23 16,0 0-16,22 23 16,-22-23-16,23 23 15,-23-23 1,0 0 31,23 0-32,-23 1 1,23-1 0,-23 0 15,23 23-31,-23-23 16,0 0-1,23 23-15,-23-23 16,0 0 46,0 0-30,23 1-17,-23-1-15,0 0 31,23 23-15,-23-23 0,22 23-1,1-23 1,0 0 0,0 23-1,0-23 1,-23 0-1,23 23-15,0 0 16,0-23 0,0 23-1,-1 0-15,1 0 16,0 0 0,0 0-16,0 0 15,0 0 1,0 0-1,0 0 1,-23-22 0,22 22-16,1 0 15,0 0 1,0 0-16,0 0 16,0 0-16,0 0 15,0 0 1,0-23-1,-1 23 1,1 0 0,0 0-16,0 0 15,-23-23 1,23 23-16,0 0 31,0-23-15,0 23-1,-23-23-15,22 23 16,1-23 0,-23 0-1,23 23-15,0-23 16,0 1 0,-23-1 15,23 23 0,-23-23-15,23 0 15,-23 0-15,0 0-1,0 0 1,23 0-16,-23 0 31,0 1-31,0-1 16,0 0-16,0 0 15,0 0 17,0 0-32,0 0 15,0 0 16,0 1 32,0-24-63,0 23 16,0 0-1,0 0 1,-23 0-1,23 0 1,0 0 0,0 1-1,-23 22 1,23-23-16,0 0 16,0 0-1,-23 0 1,23 0-1,-23 0 1,23 0 15,0 1-15,-23-1 0,23 0-16,0 0 15,-23 0 1,23 0-1,0 0 1,-23 0 0,23 0-16,0 1 15,0-1-15,0-23 16,0 23-16,-22 23 16,22-23-1,0 0 1,0 0-1,0 0 1,0 1 0,0-1-1,0 0 1,-23 0 0,23 0 15,0 0-31,0 0 31,0 0-15,0 1-1,0-1 1,0 0 0,0 0 15,0 0-16,0 0-15,0 0 16,-23 23 0,23-23-16,0 0 15,0 1 17,0-1-17,0 0 1,0 0-1,0 0-15,0 0 32,0 0 15,23 23-47,-23-23 15,0 1 16,23 22-31,-23-23 16,22 0 0,1 23-1,0 0 1,0-23 15,0 23-15,0 0-1,0-23 1,0 23 15,0 0 16,-1 0-47,1 0 16,0 0-16,0 0 15,0 23 1,0-23 15,-23 23-31,46-23 16,-1 23-16,-22-23 16,23 23-16,0-23 15,0 22-15,-24-22 16,-22 23-1,23-23 1,0 23 0,0 0-1,0-23-15,23 23 16,-23-23-16,-23 23 16,22-23-16,1 23 15,0 0 16,0-23-31,23 0 16,0 22-16,-1 1 16,-22-23-16,23 0 15,-23 0 1,0 0 15,0 0-15,0 23-16,0-23 15,-1 0-15,1 0 16,23 0-16,-23 0 31,0 0-15,0 0 0,0 0-1,-1 0 1,1 0-1,-23 23-15,23-23 16,0 0 0,0 0-1,0 0 1,0 0 0,23 0-16,-1 0 15,-22 0-15,23 0 16,0 0-16,-23 0 15,-1 0-15,24 23 16,-23-23-16,0 0 16,0 0-16,0 0 15,0 0-15,0 0 16,-1 0-16,1 0 16,0 0-1,0 0 48,23 0-48,-23 0-15,-23-23 16,23 23-16,-1-23 16,1 0 15,0 23-16,0 0 1,-23-23 0,23 23-16,0 0 15,-23-22 1,23-1 0,-23 0-1,23 23 1,0-23-1,-23 0 1,22 23-16,-22-23 16,23 23-16,-23-23 15,0 0 1,23 23-16,-23-22 16,0-1-16,0 0 15,23 0 1,-23 0-1,0 0 1,23 23 0,-23-23-16,0 0 15,23 0 1,-23 1 15,0-1-15,0 0-1,23 23 1,-23-23 0,0 0-1,0 0 1,23 23 0,-23-23-16,0 0 15,0 1 1,0-1-1,0 0 17,0 0-17,0 0 1,0 0 15,-23 0 110,23 0-126,-23 23 1,23-23 62,-23 23-62,23-22-16,0-1 15,0 0 1,-23 23-16,23-23 16,0 0 15,0 0 0,-23 23-15,23-23-16,0 0 15,-23 23 1,23-22 0,0-1 468,-23 23-468,23-23 46,-22 0-46,-1 0 124,23 0-124,-23 0 0,0 23-1,0-23 1,0 0 0,0 23-1,0-22 1,0-1-1,1 23-15,-1-23 16,23 0 0,-23 23-16,0-23 31,0 23 78,23-23-93,-23 23 0,0-23-1,0 23 1,23-23-16,-22 1 15,-1-1 17,0 23-17,23-23-15,-23 23 16,23-23-16,-23 23 16,23-23-16,-23 0 15,0 0 1,0 0 15,0 0-15,1 1-1,-1-1 1,0 23 0,23-23 30,-23 0 17,0 23-32,23-23-15,-23 23-16,23-23 15,-23 23-15,23-23 16,-23 0 0,1 1-1,-1 22 1,23-23-16,-23 23 16,23-23-16,-23 23 15,23-23 1,-23 0-1,0 0 1,0 23 0,23-23-1,-23 23-15,0-23 16,23 0 0,-22 23-1,-24-22-15,46-1 16,-23 23-1,0-23 1,0 23 0,23-23-16,-23 23 15,23-23-15,-23 23 16,1-23-16,-1 23 16,23-23-16,-23 0 15,0 0 1,0 23-1,23-22 1,-23 22-16,0-23 16,0 0-1,23 0 48,-23 23-48,23-23-15,-22 23 16,22-23 0,-23 23-16,0-23 15,0 23 1,23-23 0,-23 1 77,0 22-93,23-23 16,-23 23 62,0-23-47,0 0-15,1 23 0,22-23-1,-23 23 1,23-23-1,-23 23-15,23-23 16,-23 23-16,23-23 16,-23 23-16,0-23 15,0 23 1,23-22 0,-23 22-16,23-23 15,-22 23-15,22-23 16,-23 23-16,23-23 15,-23 23-15,0-23 110,0 23-95,23-23 1,-23 23 15,23-23-15,0 0 15,-23 23-15,23-22-16,-23 22 15,23-23-15,-23 0 16,1-23 62,22 23-62,-23 0-1,23 0 142,0 0-157,0 1 47,0-1-32,0 0 1,0 0-1,0 0 1,0 0 62,0 0-31,23 23-47,-23-23 16,22 23 31,1 0-16,0-22-16,0 22 1,0 0 0,-23-23-1,23 23 63,0-23 16,0 23-63,-23-23-15,23 23-16,-1 0 31,1-23-15,0 0 15,0 23 47,-23-23-46,23 23-17,0 0 1,-23-23-1,23 23 1,-23-23 15,23 23-15,-1 0 0,-22-22-1,23 22-15,0-23 16,0 23 46,-23-23-30,23 23-32,0 0 31,0 0 31,0-23-62,0 23 16,22 0-16,-22 0 16,0 0 93,0-23-93,0 23-1,0 0 548,0 0-548,0 23 17,-1 0-17,1-23 16,-23 23 1,0 0 93,23-23-125,0 22 15,0 1 1,0-23 0,0 23-1,0-23 16,-23 23 1,22 0 77,1-23-93,-23 23 46,23-23-46,0 23 15,0-23-15,0 23 187,0 0-203,0-23 15,0 22-15,-1 1 16,1-23 0,-23 23-1,23-23 1,0 0 0,-23 23-16,23-23 31,-23 23-31,23-23 15,-23 23 1,23-23-16,-23 23 16,23-23-16,-1 23 62,1-1-46,0-22-1,-23 23 1,23-23-16,-23 23 47,23-23-31,-23 23-1,23-23-15,-23 23 16,23-23-16,0 0 15,-23 23 1,23-23-16,-23 23 16,22 0 62,1 0-63,-23-1 1,23-22-16,-23 23 16,23-23-1,-23 23 17,0 0-17,23-23-15,-23 23 16,0 0-1,23 0 1,0 0 0,-23-1 15,23-22-15,-23 23-1,22 0 1,-22 0-1,23-23-15,-23 23 16,0 0 15,23-23-15,-23 23-16,23-23 16,-23 23-16,23-23 15,-23 23-15,23-23 16,-23 22-1,23-22-15,-23 23 16,23-23 0,-23 23-1,23-23-15,-23 23 16,22 0 0,1-23-1,-23 23-15,23-23 16,-23 23-1,23-23 1,-23 23-16,23-1 16,0 1-1,0 0 17,0-23-17,-23 23 1,22-23-16,-22 23 15,0 0 1,23-23 0,-23 23-16,23 0 15,0-23 1,-23 23 0,23-23-16,0 22 15,-23 1 1,23-23-1,-23 23-15,23-23 16,-23 23-16,23-23 16,-1 23-1,1 0 1,0 0 0,0 0-1,0-23 1,-23 23-16,23-23 15,0 22-15,0-22 16,-1 23 0,1 0-1,-23 0 1,23-23-16,-23 23 16,23-23-16,-23 23 15,23-23-15,0 23 16,0-23-1,0 23-15,0-1 16,-1-22 0,-22 23-1,23-23 1,-23 23-16,23-23 16,0 23-1,0-23-15,23 0 16,-23 23-16,-1-23 15,1 23-15,0-23 79,0 23-64,23-23-15,0 23 16,-23 0-16,-1-23 15,1 0 1,0 22 140,0-22-140,-23 23-16,23-23 16,0 23 140,0-23-156,0 23 15,0-23 1,-1 0 31,1 23-16,0-23 16,23 0-31,0 0-1,-23 0-15,22 0 16,-22 0 0,0 0 77,0-23-77,0 0 0,-23 0-1,23 23 1,-23-23-16,0 1 15,23-1 17,-23 0-17,23 23 1,-23-23-16,22 23 16,-22-23-1,23 23-15,-23-23 16,23 0-1,-23 0 1,23 23-16,-23-23 16,23 23-16,-23-22 15,23 22 1,0-23 0,0 23-1,-23-23 1,0 0-1,22 23-15,-22-23 16,23 23-16,-23-23 16,23 23-16,-23-23 15,23 23-15,-23-23 16,23 23 0,-23-22-16,0-1 15,23 23 1,-23-23-16,23 0 15,-23 0 1,23 23-16,0-23 16,-1 0-1,-22 0 1,23 23-16,-23-23 16,0 1-1,23 22 1,-23-23-1,23 23-15,0-23 16,-23 0 0,23 23-16,-23-23 15,23 23-15,-23-23 16,23 23-16,-23-23 16,22 0-1,1 0 1,0 23-1,-23-22-15,23 22 16,-23-23-16,23 23 16,-23-23-1,23 23-15,-23-23 16,23 23-16,0-23 16,0 23-1,-23-23 1,22 23-16,-22-23 15,23 23 1,23 0 0,0-23-16,-23 23 15,0 0-15,22 0 16,-22-22-16,0 22 31,0 0 16,23 0-31,0 0-16,-1 0 15,-22 0-15,23 0 16,-23 0 0,0 0 30,0 0-46,-1 0 16,1 0-16,0 0 16,0 0-1,0 0 48,0 0-63,0 0 15,23 0-15,-24 0 16,1 0-16,0 0 16,0 0-16,0 0 15,-23 22 188,23-22-187,0 23 0,0 0 93,-1 0-93,-22 0-1,23-23 32,-23 23-31,23-23-16,-23 23 15,23-23-15,0 23 16,-23-1 15,23-22-15,-23 23 31,23 0-16,-23 0 0,23-23-15,0 23 15,-23 0-31,0 23 16,0-23-16,0-1 15,0 1-15,0 0 16,22-23 0,-22 23-1,0 0 17,0 0-17,0 0 1,23-23-1,-23 23-15,0 0 32,0-1-17,0 1 1,0 0 0,23-23-1,-23 23-15,0 0 63,0 0-48,0 0 1,23 0 0,-23-1-1,0 1 16,0 0 32,0 0-47,0 0-16,0 0 62,0 0-46,0 0-1,0 0 17,0-1-1,-23-22 0,23 23-15,0 0 15,-23 0-15,0-23-1,23 23 1,-22-23-1,22 23-15,-23-23 47,23 23-31,-23-23-16,0 23 47,0-1-32,0-22 17,23 23-17,-23-23 1,23 23-16,-23-23 16,23 23-1,-23-23-15,23 23 16,-22-23-16,22 23 15,-23-23-15,0 0 16,23 23 0,-23-23-16,23 23 15,-23-23 1,0 23 0,0-23-1,23 22-15,-23-22 16,1 0-1,22 23 1,-23-23 0,0 0-16,23 23 15,-23-23-15,0 0 16,23 23 15,-23-23-31,0 23 16,0-23-1,0 0-15,1 0 16,22 23-16,-23-23 16,0 0-16,0 0 31,0 23-31,0-23 16,0 23 46,0-23-46,1 22-1,-1 1 1,0-23 46,23 23-46,-23 0 0,0-23-16,23 23 15,-23 0 1,23 0 0,-23-23-1,23 23 48,0 0-48,0-1 1,0 1 0,0 0 46,0 0-46,0 0-1,0 0 1,0 0 0,0 0-1,0-1 1,0 1-1,23-23 1,-23 23-16,23 0 16,-23 0-1,0 0 17,0 0-1,23 0 0,-23 0 0,23-1 47,0-22-62,-23 23 0,23-23-1,-23 23-15,22-23 16,1 23-16,0 0 16,0-23-1,0 0 63,23 0-62,-23 0 0,-1 23-16,1-23 15,0 0 32,0 0-31,0 0-1,0 0-15,-23 23 16,23-23 0,0 0-16,0 23 15,-1-23 1,1 0-1,0 0 1,0 22 15,0-22-15,0 23-16,23 0 16,-24-23-1,1 0 1,-23 23-16,23-23 15,0 23 1,0 0 0,0-23-1,0 23-15,0-23 16,0 23-16,-1-23 16,-22 23 15,23-23 0,0 45-15,0-45-16,-23 23 15,23-23-15,-23 23 16,23-23-16,0 23 16,-23 0 15,23-23-16,-23 23 1,23-23-16,-1 23 16,-22-1-1,23-22-15,-23 23 0,23-23 16,-23 23-16,23-23 16,-23 23-16,23 0 31,0-23-16,-23 23-15,23-23 16,-23 23-16,23 0 16,-1 0-1,-22-1 1,23-22-16,0 23 16,0-23-1,-23 23-15,23-23 16,-23 23-1,23-23-15,-23 23 16,23-23-16,0 23 16,0 0-1,-1-23-15,1 23 16,0 0 0,0-1-1,0-22 1,23 46-16,-23-46 15,22 23-15,1 23 16,-23-46-16,0 23 16,0-23-16,0 23 15,0-23 48,-1 22-63,1 1 15,0 0 1,0-23-16,0 23 16,0 0-1,0 0 1,0 0 0,-1 0-1,1 0 16,0-1-15,-23 1 0,23-23-16,0 23 15,0 0 1,0 0 0,0 0-1,-23 0 16,23-23-31,-23 23 16,22-23-16,1 22 31,0-22-15,-23 23 0,23-23-16,-23 23 15,23 0 1,0-23-1,-23 23 17,23-23-32,-23 23 15,23-23-15,-23 23 16,22-23-16,-22 23 16,23 0-1,0-23 1,-23 22-1,23-22 1,0 23 31,0-23-31,-23 23-1,23-23 1,0 0-1,0 0 1,-1 0 0,1 0 15,-23-23-15,23 23 15,-23-23-31,23 23 15,0 0 1,-23-22-16,23 22 16,-23-23-16,23 23 15,-23-23-15,0 0 16,0 0 15,23 23-15,-1-23-1,1 0 1,0 0 0,0 0-1,-23 1 1,23 22 0,-23-23-1,0-23-15,23 23 16,0 0-16,-23 0 15,23 0-15,-23 1 16,0-1 0,23 23-1,-23-23-15,0 0 32,0 0-17,22 23 1,-22-23-16,0 0 15,23 23-15,-23-23 16,0 0 0,0 1-1,23 22 17,-23-23-32,0 0 15,0 0 1,0 0-16,0 0 15,23-23-15,-23 24 16,0-1 0,0 0-16,0 0 31,23 23-31,-23-23 16,0 0-1,0 0 1,0 0-1,0 0-15,0 1 16,0-1 0,0 0-1,0 0 1,0 0 0,0 0-1,0 0 1,0-23-1,-23 24-15,23-24 16,0 23-16,0 0 16,0-23-16,-23 23 15,0-22-15,23 22 16,0 0-16,-23 0 16,23 0-16,-22-23 15,22 1-15,-23 22 16,23 0-16,-23 0 15,23-23-15,0 23 16,-23 23-16,23-23 16,0 1-1,-23-1-15,23-23 16,-23 23-16,23 0 16,-23 0-1,23 0 1,-23 0-16,23 1 15,0-1-15,-23-23 16,1 0-16,22 0 16,-23 24-16,23-24 15,0 23-15,-23 23 16,23-23 0,0 0-1,0 0-15,0 0 16,-23 0-1,23 1-15,0-1 16,0 0-16,0 0 16,0 0-1,0 0 1,0 0-16,0 0 0,0 1 16,0-1-1,0 0-15,0 0 16,0 0-16,0 0 15,0 0-15,0 0 16,0 0 0,0 1-1,0-1 1,0 0 0,0 0-1,0 0 1,23 0-1,-23 0 1,0 0 0,0 1-1,0-1 1,0 0 0,0 0-1,0 0 1,0 0 15,0 0-31,0 0 16,0 0-1,0 1 1,0-1 0,0 0 15,0 0-16,0 0 1,0 0 0,0 0-1,0 0 1,-23 23 0,23-22-16,-23-1 15,0 0 1,23 0-1,-23 23-15,23-23 16,-23 0-16,1 0 16,-1 0 15,0 0-15,0 1-1,0-1 1,0 0-1,0 0 17,0 0-17,0 0 1,1 23 0,22-23-1,-23 23-15,23-23 16,-23 23-1,23-23-15,-23 23 0,23-22 16,-23 22 0,23-23-16,-23 23 15,23-23-15,-23 23 16,23-23-16,-23 0 16,23 0-1,-22 23-15,22-46 16,-23 46-16,23-22 15,-23-1-15,0 0 16,0 0 0,0 0-1,23 0 1,-23 23-16,23-23 16,-23 23-1,23-23-15,-23 0 16,23 1-1,-22 22 1,22-23 0,-23 23-16,23-23 15,-23 23-15,23-23 16,-23 23 0,0-23-16,23 0 15,-23 23-15,23-23 16,-23 23-16,23-23 15,-23 23-15,23-22 16,-22 22-16,22-23 16,-23 23-16,23-23 15,-23 23 1,23-23-16,-23 23 16,23-23-16,-23 23 15,23-23-15,-23 23 16,23-23-16,-23 23 15,23-23 1,-23 23-16,23-23 16,-23 23-16,23-22 15,-22 22-15,22-23 16,-23 23-16,23-23 16,-23 23-16,0-23 31,0 0-16,0 0 1,0 0 0,23 0-16,-23 1 15,1 22-15,22-23 16,-23 23 0,23-23-1,-23 23-15,0-23 16,0 23 15,0-23 0,-23 0-15,23 23-16,1-23 16,-24 0-16,23 0 15,-23 1-15,23 22 16,0-23-16,1 0 15,-24 0-15,23 0 32,0 23-32,23-23 15,-23 23-15,23-23 16,-23 23-16,23-23 16,-23 23-1,23-22-15,-23 22 16,23-23-16,-22 23 15,-1 0-15,23-23 16,-23 0 0,0 23-16,0-23 78,0 0-63,0 0 1,23-23-16,-23 24 16,0-24-1,1 23-15,-1-23 16,0 46-16,23-23 16,-23 0-16,0 1 31,23-1 16,-23 0-47,0 0 15,23 0 1,0 0 0,-23 0-1,1 0 1,22 0-1,-23 23-15,23-22 16,-23-1 0,23 0 15,0 0-15,0 0-1,-23 23-15,23-23 16,0 0-16,0 0 15,0 1 1,-23-1 0,23 0-1,0 0 1,0 0 0,0 0-1,0 0 1,0 0-1,0 0 1,0 1 0,0-1 15,0 0-15,0 0-1,0 0 1,23 0-1,-23 0 1,0 0 0,23 23-16,-23-23 15,0 1 1,23 22-16,-23-23 16,0 0-1,23 23 1,-23-23-16,0 0 15,22 23 1,-22-23-16,23 0 16,-23 0-1,23 23-15,-23-22 16,23 22 0,-23-23-16,0 0 15,23 23 1,-23-23-16,0 0 31,23 0-15,-23 0-1,23 0 1,-23 0-16,23 23 16,-23-22-16,0-1 15,22 23 1,-22-23-16,23 23 15,-23-23-15,23 23 16,-23-23-16,23 23 16,0-23-1,-23 0 1,23 0 0,-23 1-16,0-1 31,23 23-31,-23-23 15,23 23 1,-23-23 0,23 23-16,-23-23 15,22 0 1,-22 0 0,0 0-1,23 23 1,-23-23-16,23 23 15,-23-22-15,23-1 16,-23 0 0,23 23-1,-23-23-15,23 0 16,-23 0-16,23 23 16,-23-23-1,23 23-15,-23-23 16,23 1-1,-23-1 1,22 23 15,-22-23-15,23 23 0,-23-23-16,23 23 15,-23-23-15,0 0 16,23 23-1,-23-23-15,23 0 16,0 0 15,-23 1-15,23 22-16,-23-23 16,23 0-1,-23 0 1,22 23-1,1-23 1,0 0 0,0 0-1,-23 0 1,23 23 593,-23-22 63,0-1-656,0 0-16,0 0 15,0 0 48,0 0-47,0 0-1,0 0 16,0 0-15,0 1 31,0-1-16,0 0 32,0 0-48,23 0-15,-23 0 16,0 0 0,0 0-1,0 1 1,23 22-1,-23-23 1,0 0 0,23 23-1,-23-23-15,0 0 16,23 23-16,-23-23 16,22 0-1,-22 0 32,23 23-31,-23-23-16,0 1 15,23-1 1,-23 0 15,23 23-15,-23-23-1,23 0 1,0 0 0,0 0-1,-23 0 1,23 23-16,-23-22 16,22-1 15,-22 0-16,23 23-15,-23-23 16,23 23-16,-23-23 16,23 23-1,-23-23-15,23 0 16,0 0 0,0 0-1,0 23 1,-23-22-1,23 22-15,-23-23 16,22 23 0,-22-23-16,23 23 15,-23-23-15,23 0 16,0 0 0,0 0 15,-23 0-16,23 0 1,0 1 0,-23-1 15,23 23-15,-23-23-1,22 23-15,-22-23 16,0 0-1,23 23 1,-23-23-16,0 0 16,23 23-16,-23-23 15,23 1 1,-23-1 0,0 0-1,23 0 1,-23 0-1,0 0 1,23 23 0,-23-23-16,0 0 15,0 0 1,0 1 0,23 22-16,-23-23 15,0 0-15,0 0 16,0 0-16,0 0 31,0 0-15,0 0-1,0 1 1,0-1 0,0 0-1,0 0 1,0 0-1,0 0 1,0 0-16,0 0 16,0 0 15,0 1 0,0-1-15,0 0-1,0 0 1,0 0 15,0 0-31,0 0 16,0 0 0,0 1-1,-23-1 1,23 0-1,0 0 17,0 0 61,-23 23-93,23-23 16,-23 0 0,0 0-1,23 0 17,0 1-17,-23 22 1,23-23-1,-23 0 1,23 0-16,-22 23 16,22-23-1,0 0 17,-23 23-32,23-23 15,0 0 79,0 1-78,0-1 15,0 0 0,0 0-15,0 0-1,0 0 1,0 0 0,0 0-1,0 0 1,0 1 15,0-1 0,0 0-15,0 0 0,0 0-1,23 0 1,-23 0-16,0 0 15,22 23 1,-22-22-16,0-1 16,23 23-1,-23-23-15,23 0 32,-23 0-17,0 0 1,23 0-1,-23 0 1,23 0 15,-23 1-15,0-1 0,23 0-1,-23 0 16,23 0 391,0 0-406,-23 0 0,23 0-1,-1 1 1,-22-1-1,23 0 1,0 0 0,-23 0 296,23 23-296,-23-23-16,0 0 15,23 23 1,-23-23-16,0 0 16,0 1 15,0-1-15,23 23-1,-23-23-15,0 0 16,0 0-1,0 0 17,0 0-17,0 0 1,23 23 0,-23-23-16,0 1 31,0-1 234,23 23 126,-23-23-375,22 23-16,-22-23 15,0 0 17,0 0-17,23 23 1,0-23 62,-23 0-62,23 23-1,-23-22 1,0-1 62,0 0-16</inkml:trace>
  <inkml:trace contextRef="#ctx0" brushRef="#br1" timeOffset="59331">15838 22 0,'23'0'156,"-23"23"-140,0 0 0,0 0 15,0 0 16,0 0-32,23-23-15,-23 23 16,0 0 0,0-1-1,0 1 79,0 0-63,0 0-15,0 0 0,0 0-1,0 0 1,0 0-1,0 0 1,0-1 47,0 1-32,0 0-16,0 0 1,0 0 31,23-23-31,-23 23 15,0 0-16,0 0 17,0-1-1,0 1 16,23-23-47,-23 23 15,0 0 1,0 0 0,0 0 15,0 0 16,0 0-32,0 0 17,0-1-17,0 1 1,0 0 0,0 0-1,0 0 32,-23-23-31,23 23-16,0 0 15,-23-23 1,23 23-16,-23-23 16,23 22-1,-23-22 1,1 23 46,-24 23-46,23-46-16,0 23 16,23 0 77,-23-23-77,0 23 0,0-23 15,23 23-16,-23-23 1,23 23 0,-22-23 77,22 22-93,0 1 32,-23-23-32,23 23 31,-23-23-31,23 23 16,-23-23-1,23 23 1,-23-23-16,23 23 15,-23-23-15,23 23 16,-23 0 0,0-23-1,23 23 1,-22-23 15,22 22 0,-23-22-31,23 23 16,-23-23-16,23 23 16,0 0-1,-23-23-15,23 23 16,-23-23 0,23 23-1,-23 0 1,0 0-1,23-1 1,-23-22 0,23 23-16,-23 0 31,1 0-15,22 0 15,-23-23 0,23 23-31,-23 0 16,0-23 15,23 23-15,0 0 15,-23-1 0,23 1 0,-23-23-31,23 23 16,-23-23 0,23 23-1,0 0 1,-23-23-16,23 23 31,-23-23-15,23 23-1,0 0 1,-22-23 0,22 22-1,-23 1 1,23 0-1,-23-23 17,23 23-32,0 0 15,-23-23 1,23 23 0,-23-23-1,23 23 1,-23 0-1,23 0 1,-23-23 0,23 22-16,-23-22 15,23 23-15,0 0 32,0 0-17,-22-23 1,22 23-16,-23 0 15,23 0 17,0 0 15,-23-23-32,23 22 1,0 1-1,-23 0 1,23 0 0,-23-23-16,0 0 15,23 23 1,0 0 0,-23 0-1,23 0 1,-23-23-1,23 23-15,0-1 32,-23-22-32,23 23 15,0 0 1,-22-23 31,22 23-32,0 0 1,-23-23 15,23 23-15,0 0 0,-23 0-1,23-1 1,0 1 15,-23-23-31,23 23 16,0 0-1,0 0 17,0 0-17,-23-23 1,23 23-16,0 0 15,-23-23 1,23 23 0,0-1-1,-23-22-15,23 23 16,0 0 0,-23-23-16,23 23 15,0 0 1,-22-23-1,22 23-15,0 0 32,0 0-17,0-1 1,-23 1 15,23 0-15,0 0-1,-23 0 1,23 0 0,-23 0 15,23 0-15,0 0-1,-23-1 1,23 1-1,-23 0 1,23 0 31,0 0-16,-23 0-15,23 0-1,-23-23 1,23 23-16,-23-23 16,23 22-16,-22 1 15,22 0 32,-23-23-31,23 23-16,0 0 31,-23-23-31,23 23 16,0 0-1,-23-23-15,23 23 16,-23-23 0,23 23-16,0-1 31,-23-22-16,23 23-15,0 0 32,-23-23-32,23 23 15,0 0 17,-23-23-17,23 23 1,-22-23-16,22 23 15,-23-23-15,23 23 16,-23-23-16,23 23 16,-23-1 15,0 1 16,0 0-32,0 0 1,0-23 0,23 23 31,-23-23-32,23 23 1,-22-23-1,-1 23 1,0 0 0,0-1-1,0 1 1,23 0 0,-23 0 15,23 0-16,-23-23-15,23 23 16,-23-23-16,23 23 16,-22-23-16,22 23 15,-23-23 1,23 23 0,0-1-1,-23 1 1,23 0 15,-23-23-31,23 23 16,-23-23-16,23 23 15,-23-23 48,23 23-48,-23-23-15,23 23 16,0 0 0,-23-23-16,23 22 15,-23-22 1,23 23 0,-22-23-1,22 23 1,0 0-1,-23-23-15,23 23 16,-23-23-16,23 23 16,-23 0-1,0 0 17,23 0-17,-23-23 1,23 22-16,-23-22 15,23 23-15,-23 0 16,23 0 15,-22 0 1,22 0-17,-23 0 1,0 0-1,0-1 17,23 1 15,-23 0-32,23 0 1,-23 0-1,23 0 17,0 0-17,0 0 17,-23 0-17,23-1 1,0 1 15,0 0-15,-23-23-16,23 23 15,0 0 1,-23-23 0,23 23-16,-22 0 31,22 0-31,0-1 15,-23 1 1,23 0-16,-23 0 16,0-23 31,23 23-47,0 0 15,-23-23 1,23 23-16,-23 0 15,23 0 1,-23-23 0,23 22 15,0 1-15,0 0-1,-23 0 1,23 0-1,0 0 17,0 0-17,0 0 1,0-1 0,0 1-1,0 0 1,0 0-1,0 0 1,0 0 0,0 0-1,0 0 1,0 0 0,-22-23-16,22 22 15,0 1 1,0 0-1,0 0 17,0 0-17,0 0 17,0 0-17,-23 0 1,23-1-16,0 1 15,0 0 1,-23-23 0,23 23-1,0 0 1,-23-23-16,23 23 16,0 0-1,0 0 1,-23 22 93,23-22-93,0 0 46,0 0 16,0 0-62,-23-23 125,0 0-94,0 0 31,0 0-63,1 0 1,-1 0 0,0 0 15,0 0-16,0 0 1,0 0 15,0 0 16,0 0 47,0 0-78,1 0-1,-1 0 1,0 0-16,0 0 125,0 0-110,0 0 1,23-23 0,-23 23-16,0 0 31,1-23-15,-1 23-1,0-23 1,-23 23-16,23-23 15,0 23-15,0 0 16,0 0-16,1 0 16,-1-22-16,0 22 15,0 0 1,0-23 0,0 23-1,0 0 16,0 0-15,1 0 0,-1 0-1,0-23-15,0 23 16,0 0-16,0 0 16,0-23-16,0 23 15,0 0 1,1 0-1,-1 0 17,0 0-17,0 0 1,0 0 0,0 0-1,0 0 1,0 0 15,1 23-15,-1-23-1,0 23 1,0 0 0,0-23-1,0 0 1,0 0 15,23 22-31,-23-22 16,0 23 15,1 0-15,-1-23-1,23 23 16,-23-23-31,0 0 16,23 23 0,-23-23-16,0 23 31,0-23-15,0 23-1,1-23 1,-1 23 31,0-23-32,0 23 1,0-23 0,0 0-1,23 22 1,-23-22-1,0 0 1,0 0 15,23 23-15,-22-23-16,-1 0 16,0 0-1,0 23 1,0-23-16,23 23 15,-23-23 1,0 0 0,23 23-16,-23-23 15,1 0 32,-1 23-31,0-23 62,0 23-62,0-23-1,0 0 16,0 0-15,0 0 1078,0 23-1063,1-23-15,22 22 124,-23 1-124,0 0 31,23 0 0,-23-23-47,0 0 31,23 23 16,-23-23 15,23 23-62,-23-23 16,0 0 78,23 23-94,-22-23 93,22 23-61,-23-23-32,0 0 15,0 0 1,23 23 0,-23-23 46,0 0-46,23 22 46,0 1-31,-23-23-15,23 23-16,-23 0 16,0-23-1,23 23 1,0 0 46,-22-23-46,22 23 47,0 0-48,0-1-15,0 1 31,0 0 32,0 0-47,0 0-1,0 0 1,22 0-1,-22 0 1,23-23 0,-23 23-1,0-1 1,23 1 0,-23 0-1,0 0 1,0 0-1,0 0 1,23-23 0,-23 23-1,0 0 32,23-23-47,-23 22 16,0 1 15,0 0-15,23-23-16,-23 23 15,0 0 1,23-23 0,-23 23 62,23-23-78,-23 23 31,0 0 0,23-23-15,-1 0 46,-22 23-30,23-23-32,-23 22 0,23-22 15,-23 23 1,23-23-16,0 0 31,-23 23-31,23-23 16,0 0-1,-23 23 1,23-23 15,-23 23-31,22-23 0,-22 23 16,23-23-1,0 0 126,-23 23-125,23-23-16,0 0 15,0 0 17,-23 23-17,23-1 48,0 1-63,0-23 31,-23 23 16,22 0 47,1-23-79,-23 23-15,23-23 16,-23 23-16,23-23 31,-23 23-31,23-23 16,0 23 15,-23 0-15,23-23-1,-23 22 1,23-22-1,-23 23-15,22 0 63,1 0-47,0-23-1,-23 23 1,23 0 62,0 0-62,0 0-1,0-1 1,0-22 15,-23 23-31,23 0 47,-1 0-31,1 0-1,0-23 1,-23 23-16,23-23 15,0 23 1,0 0 93,0 22-93,0-45 15,-23 23-31,22-23 32,-22 23-32,0 0 15,23-23 1,-23 23-1,23-23-15,-23 23 16,23-23 0,-23 23-16,23-23 15,-23 23-15,23-23 16,-23 22 0,23 1-1,-23 0 16,23-23-31,-23 23 16,23-23 0,-23 23-1,22-23-15,1 23 16,0 0 15,0 0 0,0 0-15,-23-1 0,23-22-1,0 23 1,-23 0 0,23-23-1,-23 23-15,22 0 16,1 0-1,0-23 1,-23 23 0,23 0-1,-23 0 1,23-1 78,0 1-79,0-23 1,-23 23-16,23-23 16,-23 23-16,23-23 15,-23 23 1,22 0 15,1 0-15,0-23-1,0 23 1,0-1 0,0 1-1,-23 0 1,23-23-16,-23 23 15,23-23-15,-1 0 16,-22 23 0,23-23-1,-23 23 1,23-23-16,-23 23 16,23-23-16,-23 23 15,23 0 32,0-1-16,0-22-31,0 0 16,-23 23 15,23-23-31,-1 0 16,1 23-1,0-23-15,-23 23 16,23-23-16,-23 23 16,23-23-1,-23 23-15,23-23 16,0 0 0,0 0-1,-23 23 1,22-23 46,24 23-46,-23-23 0,0 22-16,23-22 15,-23 0-15,-23 23 16,23-23-1,-1 0 32,1 0-31,0 0 46,0 0-46,0 0 0,0 0-1,-23-23 1,23 23-16,0 0 31,-23-22-15,23 22-1,-1-23 17,1 23-17,0 0 79,-23-23-63,23 23-31,0 0 16,0 0 0,0 0 77,22 0-77,1 0 0,0 23-16,0-23 15,-23 23-15,0-23 156,-1 0-140,1 0 0,-23-23-1,23 23-15,0-23 32,0 23-1,0-23-16,0 0 1,0 0 0,-1 23-1,-22-23 1,23 0 15,-23 1-15,23 22-1,-23-23-15,23 23 16,-23-23-16,23 23 16,-23-23-1,23 23 17,0-23-17,0 0 1,0 23-1,-23-23-15,0 0 32,22 23-17,-22-23-15,0 1 16,23 22 0,-23-23-16,0 0 15,23 23 1,0-23-1,0 0 1,0 0 0,-23 0 15,0 0-15,23 23-16,-23-22 0,23 22 15,-23-23 1,0 0-1,22 23-15,-22-23 16,23 0 0,-23 0-1,23 0 1,-23 0 0,0 0 15,23 1-16,0-1 1,0 0 0,0 23-1,-23-23-15,23 23 16,-23-23-16,23 23 16,-23-23-1,22 23 1,1-23-1,0 23 1,-23-23 0,23 23-1,0 0 1,0 0 0,0 0 15,0 0-16,-1 0-15,24 0 16,-23 0-16,0 0 16,0 0 15,-23-23 31,23 23-62,23 0 16,-24 0-16,1 0 16,0 0 77,0 0-93,0 0 16,0 0-16,0 0 0,0 0 47,-1 0-47,24 0 16,-23 0-1,0 0 1,0 0 78,0 0-32,0 0 1,0 0-48,-1 23 1,1-23-16,0 23 15,0-23 17,-23 23-17,23-23-15,-23 23 16,23-23-16,0 0 16,-23 23-1,23 0 141,-23 0-124,22-23-1,-22 23-15,23-1-1,-23 1 16,23 0-15,0-23 0,-23 23-16,23-23 62,-23 23-62,23 0 16,-23 0-1,23 0 32,-23 0-31,23-1 15,-23 1-15,0 0-1,23 0 17,-23 0-17,0 0 17,0 0-17,0 0 16,0-1-15,0 1 0,0 0 15,0 0-15,0 0 15,0 0-16,0 0 17,0 0-1,0 0 31,0-1-46,0 1 0,-23 0 31,0-23-32,23 23 1,-23-23 15,23 23 63,-23-23-79,0 23 17,0-23-17,0 0 1,23 23 0,-23-23-1,23 23 1,-22-23-1,-1 22 1,0 1 0,0-23 15,0 23 0,0 0-15,0-23-1,23 23 17,-23-23-32,1 0 15,-1 23 1,0 0-16,0-23 16,0 0-1,23 23 63,-23-23-78,23 23 16,-23-23-16,23 22 16,-23-22-1,23 23 1,-23-23-16,23 23 15,-22-23 1,-1 0 15,0 23-15,23 0 0,-23-23-1,23 23 32,-23-23-47,0 23 16,0 0 31,0-1-16,1-22-16,-1 0 17,23 23-32,-23-23 0,23 23 15,-23-23 1,0 23 0,23 0 15,-23-23-16,23 23-15,-23-23 16,0 23 47,0 0-48,23 0 1,0-1 78,0 1-63,0 0-16,0 0 1,0 0 0,0 0-1,0 0 1,0 0 46,23-23-46,-23 22-16,23 1 109,0-23-77,-23 23-32,0 0 15,0 0 32,23 0-31,-23 0-1,0 0 1,0 0-16,0-1 16,0 1-1,23-23 1,0 23 46,0-23 32,-23 23-63,23-23 16,-23 23 1594,22-23-1625,-22 23 15,23 0-16,0-23 173,0 23-110,0-23-62,-23 22-1,23 1 188,0 0-187,0-23 15,-23 23-15,22-23-16,1 23 16,0-23-16,0 23 15,0-23-15,-23 23 16,23-23-16,0 0 31,-23 23-15,23-23-16,0 23 15,-1-23-15,1 22 16,0-22 0,-23 23 77,23-23-77,23 23 0,0-23-16,-1 23 15,1 0-15,-23-23 16,23 23 156,-23-23-157,22 23-15,-22-23 16,0 23 140,0-1-93,0-22-48,-23 23-15,0 0 16,23-23-16,0 23 16,0 0-1,0 23 63,-1-46-78,-22 23 16,23-23-16,-23 23 16,23-23-16,-23 22 15,23 1 1,0-23-1,-23 23-15,23-23 16,-23 23-16,23-23 16,-23 23-16,23-23 15,-23 23-15,22 0 16,1-23 0,-23 23 30,23-23-14,0 45-17,0-45-15,-23 23 16,23-23-16,-23 23 16,23-23-16,-23 23 15,23 0 1,0 0 15,-1 0-15,1 0-1,0-1 17,-23 1-32,23-23 0,-23 23 15,23 0-15,-23 0 16,23-23-1,0 23 1,0 0 0,-1 0-1,1 0 1,-23-1 0,23-22-1,0 23 1,-23 0-1,23-23-15,-23 23 0,23-23 16,0 23 0,0 0-16,22 0 15,-22 0-15,0-1 16,23-22-16,-23 23 16,-23 0-16,23-23 15,-23 23-15,45 0 16,-22 0-1,0-23 1,-23 23 62,23 0-62,23 0-16,-23-23 15,0 22-15,22-22 16,-22 23 0,0 0-1,0-23 1,0 0 0,-23 23-16,23-23 15,0 23 1,0-23-16,-23 23 15,22 0 1,1-23 0,0 0-1,-23 23 1,23-23 0,0 22-1,0 1 1,0-23-1,0 23 1,0-23 0,-1 0-1,1 0 1,0 0 46,0 0-46,0 0-16,0 0 16,-23-23 15,23 0 16,-23 1-32,23 22-15,-23-23 16,22 0 0,1 0-1,-23 0 1,23 23 0,-23-23-16,23 23 15,-23-23 1,0 0-1,23 23-15,-23-22 16,0-1 0,23 0-1,0 23 1,-23-23-16,23 23 16,-23-23-16,23 23 15,-1 0 1,-22-23 15,23 0 0,0 0-31,-23 0 32,23 23-32,0-22 46,-23-1-30,23 23-16,-23-23 16,23 0-1,-23 0 1,23 0 0,-23 0-1,22 0 1,-22 1-1,0-1 1,23 0 15,-23 0 1,0 0-17,0 0 1,0 0-1,0 0-15,0 0 16,0 1 0,0-1 15,0 0-15,0 0-1,0 0 1,0 0-16,0 0 15,0 0 1,0 1-16,0-1 16,0 0-16,0 0 31,0 0-15,0 0-1,0 0 1,0 0-1,0 0 1,0 1-16,0-1 16,0 0-1,0 0 17,0 0-17,0 0 16,0 0-15,0 0 47,0 0-48,0 1-15,0-1 16,0 0-1,0 0 1,0 0 15,0 0-15,0 0 0,0 0-1,0 1 1,0-1-1,0 0 1,-23 0 0,23 0-1,0 0 1,-22 23 0,22-23-1,0 0 1,0 0-1,-23 23-15,23-22 16,0-1 0,-23 23-1,23-23 1,0 0 0,-23 23-1,23-23-15,0 0 47,0 0-31,-23 23-16,23-23 31,-23 23-31,23-22 16,-23-1 15,23 0 0,0 0-15,-23 23-1,23-23 1,-22 0 0,22 0-1,0 0 1,-23 0 46,23 1-62,-23 22 16,23-23 0,-23 0-1,23 0 1,-23 0-1,23 0-15,-23 0 16,23 0 15,-23 1 47,23-1-78,-23 0 16,23 0 0,-23 0-1,23 0 1,-22 23-16,-1-23 16,23 0 15,-23 0-16,23 1 1,-23-1 0,23 0-16,-23 0 15,23 0 1,0 0 0,0 0-1,-23 0 1,23 1-16,0-1 31,0 0-15,0 0-1,0 0 1,0 0 0,0 0-1,0 0 1,0 0 15,0 1-15,0-1-1,0 0 1,0 0-16,0 0 16,0 0-1,23 23 1,-23-23-16,0 0 15,23 1 1,-23-1 0,0 0-16,0 0 15,0 0-15,23 0 16,-23 0 15,0 0-15,0 0-1,0 1 1,0-1 0,0 0-16,0 0 15,0 0-15,0 0 16,0 0-16,0 0 16,0 1-16,0-1 31,0 0 31,0 0-46,0 0 0,0 0-1,-23 23 79,23-23-78,-23 0-1,23 0-15,-23 23 16,23-22 46,-23 22-46,23-23-16,-23 0 16,23 0-1,-22 23 1,22-23-16,-23 23 15,0-23 1,23 0 0,-23 23-16,23-23 15,-23 23-15,23-23 16,-23 23-16,23-22 16,-23 22-16,0-23 15,23 0-15,-23 23 16,1-23-16,22 0 15,-23 23-15,23-23 16,-23 23 0,23-23-1,-23 23 1,23-23 0,-23 1 30,0-1-30,23 0 0,-23 23-16,0-23 31,23 0-15,-22 0-1,-1 0 1,23 0-16,-23 23 15,23-23-15,-23 23 16,0-22 0,23-1-1,-23 23-15,23-23 16,-23 23-16,23-23 16,-23 0-16,23 0 15,-23 23-15,23-23 16,-22 0-16,22 1 15,-23 22-15,23-23 16,-23 23-16,23-23 94,-23 0-79,23 0 17,-23 23-17,23-23-15,-23 23 16,0-23 0,0 23-1,1-23 1,-1 0-1,0 23 1,0-45-16,0 22 16,-23 0-16,23 23 15,0-23-15,1 0 16,-1 23 0,23-23-16,-23 23 15,23-23-15,-23 23 16,23-22-16,-23 22 15,0 0 1,23-23 0,-23 23-1,23-23-15,-23 23 16,23-23-16,-22 23 16,22-23-16,-23 0 15,0 0 1,0 23-1,23-23 1,-23 23 0,0-23-1,23 1 1,-23 22-16,23-23 16,-23 23-16,23-23 15,-23 23-15,1-23 16,-1 0-1,23 0 1,-23 23 0,23-23-16,-23 0 15,0 1 1,0-1 0,0 0 187,0 23-188,-22-23-15,-1 0 16,23 23-16,-23-23 16,23 23-1,23-23 1,-23 23 93,1-23-62,-1 23-16,23-23 1,-23 23-32,23-22 15,-23 22 16,23-23-31,-23 23 16,23-23-16,-23 0 16,23 0 15,-23 23-15,23-23-1,-23 23-15,23-23 16,-23 23-16,23-23 15,0 1 1,-22-1 15,22 0-15,0 0 0,-23 0 15,23 0-16,0 0 1,-23 23-16,23-23 16,0 0-16,0 1 15,-23 22 1,23-23-16,0 0 16,0 0-1,-23 23 1,23-23-1,0 0 1,-23 23-16,23-23 16,0 0-1,-23 23 1,23-22 0,0-1 15,0 0-16,-23 0 1,23 0 0,0 0-1,-22 0 63,22 0-62,0 0 0,-23 1-1,23-1 1,0 0 15,0 0-15,0 0 15,0 0-15,0 0-1,0 0 17,0 0-17,0 1 1,0-1-1,23 23-15,-23-23 16,0 0 0,22 23-1,-22-23 1,23 0 0,0 0-1,0 0 1,-23 1 31,23 22-47,0-23 15,-23 0 1,23 23 0,-23-23-16,23 0 15,-1 23 16,-22-23-15,23 23 0,-23-23-1,23 23-15,-23-23 16,23 0 0,0 1-1,-23-1 1,23 23-16,0-23 31,-23 0-15,0 0 31,23 0 15,-23 0-62,23 23 16,-23-23-16,22 1 15,-22-1 1,0 0-16,23 0 16,-23 0-1,23 0 1,-23 0-1,23 23-15,-23-23 16,23 23-16,-23-23 16,0 1-1,23 22 1,-23-23 0,23 0-1,-23 0 1,23 0-1,-23 0 32,23 23-31,-23-23-16,22 23 16,-22-23-16,23 23 15,-23-22-15,23 22 16,-23-23-16,23 0 15,-23 0 1,23 23-16,0-23 31,-23 0-15,23 0 0,0 0-1,-1 0 1,-22 1 140,0-1-140,23 23-1,-23-23 1,23 23 0,-23-23-1,23 23 438,0 0-437,0 0 0,0 0 15,-23 23-16,23-23 1,0 23-16,-1 0 16,1-23-1,0 22-15,0 1 16,-46-23 312,0-23-250,0 23 32,23-22-79,-22 22-31,22-23 15,-23 0-15,23 0 16,0 0 0,0 0-1,0 0 17,0 0-32,0 1 15,0-1 1,0 0 15,0 0 0,0 0 110,0 0-110,0 0-31,23 0 16,-23 0 15,0 1-15,0-1 15,0 0-15,0 0-1,0 0 1,0 0 46,22 23-46,-22-23 0,0 0-1,0 1 1,23-1-1,-23 0 1,23 23 0,-23-23-16,23 23 15,-23-23-15,23 0 16,-23 0 15,23 23-15,-23-23-16,23 23 31,-23-23-31,23 23 16,-23-22-1,22 22-15,-22-23 16,23 0 0,0 0-1,0 0 16,0 0-15,0 0 0,-23 0-1,23 23-15,-23-22 16,23 22-16,-23-23 16,23 23-1,-23-23-15,22 23 16,-22-23-16,23 0 15,0 0 1,0 23 0,-23-23-1,0 0-15,23 23 16,-23-23 0,23 23-16,-23-22 15,23-1 1,-23 0-16,23 0 31,-23 0-15,22 23-1,-22-23-15,0 0 16,0 0 15,23 0-15,0 1-1,-23-1 1,23 23 0,-23-23-16,0 0 15,23 23 1,-23-23-16,23 0 31,-23 0-15,0 0-1,23 1 1,-23-1-16,23 0 16,-23 0-1,23 23-15,-23-23 16,0 0 0,22 0-1,-22 0 1,0 0-1,23 1 17,-23-1-17,0 0 1,23 23-16,-23-23 16,0 0-16,0 0 15,23 0-15,-23 0 16,0 1-1,23-1 1,-23 0 0,0 0-1,0 0 48,0 0-48,23 0-15,-23 0 16,0 0 15,0 1-15,0-1 0,0 0-1,0 0 1,0 0-1,0 0 142,0 0-142,0 0 1,0 1 0,-23 22-1,23-23-15,-23 23 16,0-23-1,23 0-15,-23 23 16,23-23-16,-23 0 16,23 0 15,0 0 31,-22 23-46,-1 0 47,23-23-48,0 1 32,-23 22-31,23-23-16,-23 23 15,23-23-15,-23 0 63,23-23-32,0 23 0,-23 0 1,23 1-1,0-1 31,0 0-46,0 0 0,0 0-1,0 0 1,0 0 15,0 0-15,0 0-1,0 1 1,0-1 0,0 0-1,0 0 16,0 0-15,0 0 0,0 0-1,0 0 17,0 1-17,0-1 1,23 23-1,-23-23-15,0 0 16,0 0 0,23 23-1,-23-23 1,23 23 0,-23-23-16,0 0 15,23 23 1,-23-23-16,0 1 15,23 22 1,-23-23 0,22 23-1,-22-23 63,23 0-62,0 0 0,0 0-1,-23 0 1,23 23 0,-23-23-16,0 1 62,23 22-46,-23-23-1,0 0 1,23 23-16,-23-23 0,0 0 47,23 0-32,-23 0 1,0 0 0,0 0 15,22 23-31,-22-22 16,0-1 15,0 0-16,0 0 1,23 0 0,-23 0 15,0 0-15,23 0 15,-23 0-16,0 1 1,23 22 0,-23-23-1,0 0 1,23 23-16,-23-23 16,0 0-1,23 23 173</inkml:trace>
  <inkml:trace contextRef="#ctx0" brushRef="#br2" timeOffset="110046">16067 0 0,'0'22'422,"0"1"-407,23 0 32,-23 0 47,23-23-63,-23 23 16,0 0 0,0 0-31,23-23-16,-23 23 31,23-1-16,-23 1 32,0 0-31,0 0 0,0 0 30,0 0-14,0 0-17,0 0 1,0 0 0,0-1 15,0 1 0,23-23-15,-23 23-16,0 0 15,0 0 1,0 0 15,0 0 16,0 0-31,0-1-1,0 1 1,0 0 15,0 0-15,0 0 15,0 0-15,0 0 31,0 0-16,0 0 16,0-1-32,0 1 17,0 0-17,0 0 1,0 0 15,0 0-15,-23-23 15,23 23-15,-23-23-16,23 23 15,-23-1-15,23 1 31,-23-23-31,0 0 32,23 23-17,-23 0 1,0 0 0,1-23-16,22 23 15,-23-23-15,23 23 31,-23-23 110,23 23-125,-23-23-16,23 23 15,-23-23-15,23 22 16,0 1 15,-23-23 0,0 23-15,0-23 0,1 23-1,22 0 63,-23-23-78,23 23 16,-23-23 0,23 23-1,-23 0 1,0 0 15,23-1-15,-23-22-1,0 23 1,0 0 0,23 0-1,0 0 1,-23 0 15,1-23-15,22 23-1,0 0 1,-23-23-16,23 22 78,0 1-62,-23 0-1,23 0 17,-23-23 15,23 23-32,0 0 1,0 0-1,0 0 48,-23-23-47,23 23-16,0-1 31,-23-22-16,23 23-15,0 0 32,-23-23-1,23 23-15,-23 0-1,1 0 16,22 0-31,-23-23 16,23 23 0,-23-23-1,23 22-15,-23-22 16,23 23 0,-23-23-1,0 23 16,23 0 1,-23-23-17,23 23 1,0 0 15,-23-23-31,23 23 16,-23-23-1,23 23 1,-22 0 0,22-1-1,-23-22-15,23 23 16,-23-23 0,23 23-16,-23 0 31,23 0-16,0 0 1,-23-23 0,23 23-16,0 0 15,-23-1 17,23 1-1,-23 0 0,23 0-15,-23 0-1,23 0 1,0 0 15,-23-23-15,23 23-16,0 0 15,-22-23 1,22 22-16,0 1 16,-23-23-1,23 23 1,-23-23 15,23 23-15,0 0 15,0 0-15,-23-23-16,23 23 15,0 0 32,-23-23-16,23 22-31,0 1 32,-23-23-32,23 23 15,-23-23 1,23 23 0,0 0 15,0 0 0,-23-23-15,23 23-1,0 0-15,-22 0 16,22-1 31,0 1-32,0 0 1,-23 0 0,23 0-1,-23-23 1,23 46 0,-23-46-1,23 23-15,0-1 31,-23 1-15,23 0 0,0 0-1,-23-23-15,23 23 16,0 0 15,-23-23-31,23 23 16,0 0-1,-23 0 1,23-1 0,0 1 15,-23-23-31,23 23 16,0 0-1,-22-23 1,22 23-1,0 0 1,-23-23 0,23 23-1,0 0 1,0-1 15,0 1-15,-23-23-16,23 23 15,0 0 17,0 0-17,-23 0 17,23 0-1,-23-23-31,23 23 15,-23 0 1,23-1 47,-23-22-32,23 23-16,-23 0 32,23 0-31,-22-23 93,22 23-93,0 0-16,-23-23 16,23 23-16,0 0 15,-23-23 1,23 23 31,-23-23-32,0 22 1,0-22 0,23 23-16,0 0 15,-23-23 1,23 23 15,-23-23-15,23 23-1,-23-23 1,23 23 15,-22-23 16,-1 23-31,0 0 15,0-23-15,23 22-16,-23-22 46,0 23-30,0 0 15,0-23 1,1 23-17,-1-23 1,0 0 15,23 23-15,-23-23 15,23 23-15,-23-23-16,23 23 15,-23-23 1,0 23 31,0-23-16,23 23-31,-23-23 16,23 22-16,-22 1 15,-1 0 1,0 0 15,0-23 0,23 23-31,-23 0 47,23 0 0,-23-23-47,23 23 31,-23-23-31,23 22 16,-23-22-16,1 23 16,-1 0-1,23 0 1,-23-23-1,23 23 1,-23-23-16,23 23 0,-23-23 16,0 23-1,0 0 1,23 0 0,-23-1-1,23 1 1,-23-23-1,23 23 1,-22 0 0,22 0-1,-23-23-15,23 23 16,0 0 0,-23-23-16,23 23 15,-23-1 32,23 1-31,0 0-1,-23-23-15,23 23 16,0 0 0,-23-23-1,23 23-15,0 0 16,0 0-1,0 0 1,0-1 0,0 1-1,0 0 17,0 0-17,0 0 1,-23-23-16,23 23 15,0 0 1,0 0 15,0-1-15,0 1 0,0 0-1,-23 0 1,23 0-1,-22-23-15,22 23 16,0 0-16,-23-23 16,23 23-16,-23 0 15,0-1 1,23 1 0,-23-23-1,23 23 1,-23-23-1,23 23-15,0 0 32,-23-23-32,23 23 15,0 0 1,0 0 0,0-1 30,0 1-30,0 0 0,0 0-1,0 0 1,0 0 0,0 0-1,0 0 1,0 0-1,0-1 1,0 1 15,0 0-15,0 0 0,0 0-1,0 0 1,0 0 15,0 0-15,0-1-1,0 1 1,-23 0 0,23 0-1,0 0 1,-23 0-1,23 0 1,-22 0 0,22 0-1,-23-1 1,23 1 0,0 0-1,-23 0 1,23 0 15,0 0-15,0 0-1,0 0 1,0 0 15,0-1 0,0 1-15,0 0 0,23 0-1,-23 0 17,0 0-17,0 0 16,0 0-15,0-1 93,0 1-93,0 0 0,-23-23-1,23 23 1,-23-23 0,0 0-1,0 0 1,23 23-16,-23-23 15,0 0 1,1 0-16,-1 0 31,0 0 79,0 0-95,0 0 1,0 0 0,0 0 15,0 0-16,-22-23 1,-1 0-16,0 0 16,0 23-16,23-23 15,0 1 1,1 22-16,-1-23 31,0 23 16,0 0-31,0-23-1,0 23-15,0 0 16,23-23-16,-23 23 16,1-23-1,-1 23 16,0 0-15,0 0 0,0 0-16,0-23 15,0 23 1,0 0 0,0 0 15,1 0 31,-1 0-46,0 23 0,0-23-1,0 0 1,0 0 46,0 23-46,0-23 0,1 0-16,-1 0 15,0 23 16,0-23-15,0 0 0,0 0-1,23 23-15,-23-23 16,0 0 0,0 0-1,1 0 1,-1 0 46,0 0-30,0 0-17,0 0 1,0 0 1640,0 0-1640,0 0-16,1 0 0,-1 0 172,0 0-157,0 0 48,0 0-32,0 0-31,0 0 31,0 0 47,0 0-46,1 0-32,-1 0 31,0 0 78,23 23-93,-23-23-1,23 22 32,-23 1 16,0-23-48,0 0-15,23 23 16,-23-23-16,23 23 16,-22-23-16,-1 0 31,23 23-31,-23-23 16,23 23-1,-23-23-15,0 0 16,23 23-16,-23-23 15,0 0 1,0 0 0,23 23-1,-23-23 1,1 0 0,-1 23-1,0-23 16,0 0-15,23 22-16,-23-22 16,0 23 15,0 0 31,0-23-62,23 23 16,-22-23-16,-1 0 16,23 23-1,-23-23 17,0 23-17,0-23 1,23 23-16,-23-23 15,0 0 17,23 23-17,-23-1 48,23 1-32,-23-23-15,1 0-1,22 23-15,-23-23 16,23 23-16,-23 0 16,23 0 202,0 0-30,23-23-173,0 0 95,-23 23-95,22-23 1,-22 23 0,23-23-16,-23 22 31,23 1 78,0 0-93,0-23 0,-23 23-16,23-23 15,-23 23-15,23 0 47,-23 0 62,46 0-46,-46-1-47,22-22-16,-22 23 15,23-23-15,0 23 16,-23 0-1,23-23 1,-23 23-16,23 0 16,-23 0 15,23-23-31,0 0 16,-23 23-1,23-23-15,-23 23 16,22-23-1,-22 22 1,23-22 0,-23 23-1,23 0 1,0 0 0,23-23-16,-46 23 15,23-23-15,-23 23 16,23-23 15,-23 23-15,23-23-16,-23 23 15,22-23-15,-22 22 16,23-22-16,-23 23 16,23 0-1,0 0 1,-23 0-1,23-23-15,-23 23 16,23-23-16,-23 23 16,23-23-16,0 23 31,-1 0-15,1-1 15,0 1-16,0 0 17,0 0-17,0-23-15,-23 23 0,23-23 16,-23 23 0,23-23-1,-23 23-15,23 0 31,-1-1-15,1 1 0,0-23-1,-23 23 1,23 0 0,0 0-16,-23 0 31,23-23-31,-23 23 15,23 0 1,0 0 0,-23-1-1,22 1 1,1 0 0,-23 0-1,23-23 1,0 23-1,0 0 1,-23 0 0,0 0-1,23-23-15,-23 22 16,23-22-16,0 23 16,0 0-1,-23 0 1,22-23-1,-22 23 17,23-23-17,-23 23-15,23-23 16,-23 23 0,23-23-16,-23 23 15,23-23-15,-23 23 16,23-23-16,-23 22 15,23 1 1,0-23 0,-23 23-16,22-23 15,-22 23-15,23-23 16,-23 23-16,23-23 16,0 23-16,-23 0 31,23-23-31,0 0 15,-23 23-15,23-23 16,-23 23-16,23-23 16,-23 22-16,23-22 15,-1 0 1,-22 23-16,69 0 62,-69 0-46,46-23-16,-23 23 16,0 0-1,-1-23 1,-22 23-16,23 0 31,0-23-31,0 0 16,0 22-1,0-22 17,0 23-17,0 0 1,0 0 0,-1-23-1,-22 23 1,23-23-16,0 0 15,0 23 1,0-23 0,0 0 31,0 0-32,0 0 1,0 0-1,-1 23 1,1-23 15,0 0-15,0 0 0,0 0 15,0 0-16,0-23 1,0 23 0,-1 0-1,1-23 32,-23 0-31,23 23-1,-23-23-15,0 0 32,23 0-17,-23 1 1,0-1 15,23 23-15,-23-23-16,0 0 15,23 0 17,0 0-17,0 23 1,-23-23-16,23 23 16,-23-23-16,22 1 15,1 22 16,-23-23-31,23 23 16,0-23 0,0 23-1,-23-23-15,23 0 16,0 23 0,0 0-1,-23-23 16,22 23-15,-22-23 0,23 23-1,0-23 1,-23 0 0,23 23-1,-23-22-15,23-1 16,0 0-1,0 0 17,0 23-17,-23-23 1,0 0 0,23 23-1,-23-23-15,22 0 16,1 0 15,-23 1-15,23 22-16,-23-23 15,23 23 1,-23-23 15,23 0-15,0 23-1,-23-23 1,23 23 0,-23-23-1,23 23-15,-1-23 16,1 23 0,0-23-16,0 1 15,0 22 16,-23-23-15,23 23 0,0 0-1,-23-23 1,23 23 0,0 0-1,-1-23 16,1 23-15,23-23-16,-23 23 0,0 0 78,0 0-78,0 0 16,22 0-1,-22 0 1,0 0 93,0 0-93,0 0 15,0 0-15,23 0-16,-1 23 16,1-23-16,0 23 15,-23-23-15,0 0 63,22 0-63,1 0 15,-23 23-15,0-23 16,0 0 62,0 0-62,0 0 46,-1 0-46,1 0 31,0 0-32,0 0 1,0 0-16,0 0 16,0 0 62,0 0-47,-23-23 63,22 23-79,1 0-15,0-23 94,0 0-78,0 23-1,0-23 1,0 0 93,0 23-93,-23-23 46,0 0 1,23 23-63,-23-22 16,0-1-1,0 0 1,0 0 15,0 0 32,0 0-48,0 0 1,22 23-1,-22-23-15,0 1 32,0-1-1,0 0 63,0 0-79,0 0 1,0 0 31,0 0-32,0 0 17,0 0-17,0 1 1,0-1 0,0 0 15,0 0-16,0 0 1,0 0 0,0 0 15,0 0-15,0 1-1,0-1 1,0 0-16,0 0 15,0 0 251,0 0-203,-22 23-48,22-23-15,-23 0 16,23 0-1,-23 23 17,23-22-1,-23 22-31,23-23 16,-23 23-16,23-23 15,-23 23 16,23-23-15,-23 23 0,23-23 15,-23 23-15,0 0-1,23-23-15,-22 23 31,22-23-15,-23 0-16,0 1 16,23-1-1,-23 23 1,23-23 0,-23 23-16,0-23 15,0 0 16,0 23-15,23-23-16,-22 0 16,-1 0-1,23 0 1,-23 23-16,23-22 16,-23-1-1,23 0 1,-23 23-1,23-23-15,-23 0 16,23 0-16,-23 23 16,23-46-16,-23 46 15,23-22-15,0-1 32,-23 0-17,23 0 1,-22 23-1,22-23 1,0 0 0,-23 0-16,23 0 15,0 0-15,0 1 32,-23 22-32,23-23 15,0 0-15,-23 0 16,23 0-1,0 0 32,0 0-31,0 0 0,0 1-1,0-1 1,0 0-1,0 0 1,0 0 15,0 0-15,0 0-16,0 0 31,0 0-15,0 1-1,0-1 1,0 0 0,0 0-1,0 0 1,0 0 0,0 0 15,0 0 0,23 23-31,-23-23 16,0 1-1,0-1 1,23 0 0,-23 0 15,0 0-16,0 0 1,23 23 0,-23-23-16,22 23 15,-22-23-15,23 23 16,-23-22-16,0-1 31,23 23-31,-23-23 16,23 23-1,-23-23-15,0 0 16,23 23 0,-23-23-16,23 23 15,0-23 1,0 23 0,-23-23-16,23 23 15,-23-23 1,22 23-1,-22-22-15,23 22 32,-23-23-32,23 23 31,-23-23-31,0 0 16,23 23-1,0-23 16,-23 0-15,23 23-16,-23-23 16,0 0-1,23 1 1,-23-1 0,23 23-1,-23-23-15,0 0 16,0 0-1,22 23 1,-22-23-16,0 0 31,0 0-15,0 0 0,23 23-16,-23-22 62,23 22-46,-23-23-16,0 0 15,23 23 1,-23-23 0,23 23-16,0-23 31,-23 0-16,23 23-15,0-23 16,0 0 0,-23 1-1,22 22 1,-22-23 0,23 0-1,0 23 1,-23-23-1,23 23-15,-23-23 16,23 23-16,-23-23 16,23 23-1,-23-23-15,23 23 16,-23-23-16,23 23 16,-23-23-16,23 23 15,-23-22-15,22 22 16,-22-23-1,23 23 1,-23-23 0,23 23-1,-23-23-15,23 23 0,-23-23 16,23 23-16,-23-23 16,23 0-1,0 0 16,0 1-15,-1-1 0,-22 0-1,23 23-15,-23-23 16,23 23 0,-23-23-16,0 0 31,23 23-31,-23-23 15,23 23-15,-23-23 16,23 23-16,-23-23 16,23 23-1,0-22 17,-23-1-17,23 0 1,-23 0-1,22 0 1,1 0 15,-23 0-15,23 23-16,-23-23 16,23 1-16,0-1 15,-23 0 1,23 0-1,0 23 1,-23-23-16,23 23 16,-23-23 31,22 0-16,-22 0-16,23 23-15,-23-23 16,23 23 0,-23-22-16,23-1 15,0 0 1,-23 0-16,23 23 16,-23-23-16,23 0 15,-23 0-15,23 0 16,-23 1-1,23 22 1,-23-23-16,0 0 31,0 0 1,22 0-32,-22 0 15,23 0 16,-23 0-15,0 0 0,23 1-1,-23-1 1,0 0 0,0 0 15,23 23-16,-23-23 1,0 0 0,0 0-1,0 0 1,23 23-16,-23-23 16,0 1-1,0-1 1,0 0-1,23 0 1,-23 0 0,23 0-1,-23 0 1,0 0 0,23 1-1,-23-1 1,22 0 15,-22 0-15,0 0-1,23 23-15,-23-23 16,0 0 0,23 0-1,0-22 1,-23 22-1,0 0 1,23 23-16,-23-23 16,0 0-1,0 0 1,23 23-16,-23-23 16,0 0-1,23 1 1,-23-1-1,0 0-15,23 0 16,-23 0 0,0 0 15,23 0-15,-23 0-1,0 0 1,0 1-1,0-1 1,0 0 0,0 0 15,0 0-31,0 0 47,0 0-32,0 0 17,0 1-17,0-1 1,0 0 0,-23 0-1,23 0-15,-23 23 16,23-23-1,-23 0 1,23 0 0,-23 23-16,23-23 15,0 1 1,-23 22-16,23-23 16,-23 0 15,23 0-16,-23 23-15,23-23 16,0 0-16,-23 23 16,23-23-16,-22 0 31,22 1 0,-23-1-15,23 0-1,-23 23-15,23-23 16,0 0 15,0 0-15,0 0 0,0 0-1,0 0 1,-23 23-16,23-22 15,0-1 1,0 0 0,0 0-1,0 0 1,0 0 15,0 0-15,0 0-1,0 1 1,0-1-16,0 0 16,0 0 15,0 0 0,0 0-15,0 0 15,0 0-31,0 0 16,0 1 15,0-1-31,0 0 16,0 0-1,23 0 1,-23 0 15,0 0-31,23 23 16,-23-23-16,0 1 15,23-1 1,-23 0 15,22 23-31,1-23 31,-23 0-15,23 23-16,-23-23 16,23 23-1,-23-23 1,0 0 0,23 0 15,-23 1 16,23 22-32,-23-23-15,0 0 16,23 23 0,-23-23-16,23 23 15,-23-23 1,23 23-16,-23-23 15,0 0 1,22 23-16,-22-23 16,0 0-1,23 23-15,-23-22 16,23 22 0,-23-23-16,23 0 171,0 0-155,-23 0 0,23 23-16,-23-23 15,23 23 1,0-23 0,-1 23-1,-22-23 1,23 23-16,-23-22 15,23 22-15,-23-23 16</inkml:trace>
  <inkml:trace contextRef="#ctx0" brushRef="#br3" timeOffset="176842">16227 91 0,'23'23'343,"-23"0"-327,0 0 0,0 0-1,0-1 79,0 1-63,23 0 94,-23 0-109,0 0 15,0 0 0,0 0-15,0 0 0,23 0-1,-23-1 16,0 1 1,0 0-17,0 0 1,0 0 0,0 0 15,0 0 63,0 0-79,0-1 1,0 1 15,0 0-15,23-23-16,-23 23 47,0 0-1,0 0-46,0 0 32,0 0-17,0 0 1,0-1 15,0 1-15,0 0 15,0 0 0,0 0 1,0 0-1,0 0-16,0 0 1,0-1 0,0 1 15,-23-23-31,23 23 16,0 0-1,-23 0 16,23 0-15,-23-23 0,23 23-1,-23-23 1,23 23 0,-22-23-16,22 23 15,-23-23-15,23 22 16,-23 1-1,0-23 1,23 23 0,-23-23 15,0 0 16,23 23 31,-23-23-62,23 23-1,-23 0 16,0-23-15,23 23-16,-22-23 31,22 23-15,-23 0 31,23-1-47,-23 1 15,23 0 17,0 0-1,-23-23-31,23 23 31,-23-23-31,23 23 16,0 0-1,-23-23-15,23 23 16,-23-23-16,23 22 16,-23-22-16,23 23 15,-22 0 79,-1 0-78,0 0-1,0 0 1,0-23 0,23 23-1,-23 0 63,23 0-62,-23-1 0,0 1-1,23 0 1,-23-23-16,1 23 15,-1 0 1,23 0 0,-23-23-1,23 23-15,-23-23 16,23 23-16,-23-1 16,-23 1-16,46 0 15,-23-23 16,23 23 63,0 0-78,-22-23-16,22 23 15,0 0 1,0 0 0,-23-23-1,23 23-15,0-1 16,0 1 15,0 0-15,0 0-1,0 0 1,-23 0 0,23 0-1,-23-23 17,23 23-32,0-1 15,-23 1 1,23 0-1,-23-23 1,23 23-16,-23-23 16,0 23-1,0 0 1,23 0 0,-22-23-16,22 23 15,-23-23-15,23 23 16,-23-23-16,0 22 15,23 1 1,-23-23 0,23 23-1,-23 0 1,23 0 0,-23-23-1,23 23 16,0 0-15,-23-23 0,23 23-1,0-1 1,0 1 0,0 0 15,0 0-16,-23-23 1,23 23 0,0 0-1,0 0 1,0 0 15,-22-23-15,22 23 62,0-1-47,-23-22 250,23 23-281,-23-23 16,23 23 31,-23 0 78,23 0-94,0 0-15,-23-23-1,23 23-15,0 0 32,-23-23-17,23 22 1,0 1 0,0 0 390,-23-23-391,23 23 1,0 0 1547,0 0-1267,0 0-217,23-23 46,-23 23-79,23-23-30,-23 23 0,23-23 46,-23 22-46,23-22-1,-23 23 17,23-23-17,-23 23 79,23 0-16,-1 0-47,-22 0-15,23 0 15,0-23 251,0 23-267,0-23 32,0 0-31,0 0 15,23 22 31,-24-22-46,1 0 47,0 0 30,0 0-77,0 0 0,0 0-1,0 0 1,0 0-1,0 0 126,-1 0-141,1 0 31,0 0-15,0 0 0,0 0 124,0 0-124,0 0-16,0 0 15,-23-22-15,22 22 94,-22-23-94,23 23 16,0-23-1,0 23 1,0 0 15,-23-23-15,23 23 46,23-23-46,-23 23 15,-1-23 16,1 23-31,0 0-1,0 0 1,0 0 0,0 0-1,0-23 32,0 23-31,-1 0-1,1 0 1,0 0 15,0 0-31,0 0 16,0 0 93,0 0-77,-23-23-1,23 23-31,-23-22 62,23 22-46,-23-23 0,22 23-16,1 0 15,-23-23 1,23 23-16,-23-23 15,23 23-15,-23-23 16,0 0 15,23 0-15,-23 0 15,23 23-31,-23-23 16,23 23-1,-23-22 1,23-1 0,-23 0-1,22 23 1,-22-23 46,0 0-46,23 23-16,-23-23 16,0 0-1,0 0 126,0 1 0,0-1-110,0 0 47,0 0-62,0 0-1,0 0 16,0 0-15,0 0 31,-23 0-31,23 1 15,-22 22 63,22-23-79,-23 0 32,23 0-31,-23 23-16,23-23 15,0 0 63,-23 23-62,23-23 0,0 0-1,0 1 17,0-1-17,0 0 1,0 0-1,-23 0 17,23 0-17,0 0 1,0 0 0,0 0 62,0 1-63,0-1 1,0 0 15,0 0-15,0 0 15,0 0-15,0 0-1,0 0 1,0 1 0,0-1 30,0 0-30,0 0 0,0 0-1,0 0 1,0 0 328,0 0-313,0 0 0,0 1 0,-23 22-15,23-23 0,0 0-1,0 0 1,0 0 15,0 0 16,-23 23-47,23-23 31,0 0 63,0 1-78,-23 22-1,23-23-15,0 0 32,0 0-17,0 0 16,0 0-15,-22 0 0,22 0 15,0 0-15,0 1 15,0-1-16,0 0 1,0 0 0,0 0-1,0 0 17,0 0-17,22 23 1,-22-23-16,23 1 31,-23-1 16,23 23-31,-23-23-1,23 23 16,-23-23 16,0 0-31,23 23-16,0-23 31,0 0 0,0 0 1,-1 23-1,-22-23-31,0 1 31,23-1-15,0 0 31,-23 0-32,23 23-15,-23-23 32,23 23-32,-23-23 15,23 23-15,-23-23 16,23 0-16,-23 0 15,23 23 1,-23-22-16,23 22 47,-23-23-16,22 23-15,-22-23-1,23 23 1,-23-23 0,23 23-1,-23-23-15,0 0 110,46 23-95,-46-23-15,23 23 16,-23-23 0,23 23-16,-23-22 15,23-1 110</inkml:trace>
  <inkml:trace contextRef="#ctx0" brushRef="#br4" timeOffset="243464">16388 22 0,'0'23'375,"0"0"-344,0 0 0,0 0 1,0 0 46,0 0 31,22-23-109,-22 23 16,0-1 31,0 1 15,0 0-15,0 0-16,23-23-15,-23 23-16,0 0 125,0 0-110,23-23 1,-23 23-16,0 0 16,0-1 46,0 1-31,23-23 1,-23 23-17,0 0 17,0 0-17,0 0 48,23 0-1,-23 0-46,23-23-1,0 0 345,0 0-329,0 0-15,-1 0 265,1 0-265,0 0 77,0 0-77,0 0 62,-23 22-62,23-22-16,0 0 15,0 0 48,-1 0-63,-22 23 15,23-23-15,0 0 94,0 0-78,-23 23-1,23-23-15,0 0 16,0 0 0,-23 23-16,23-23 15,0 0 48,-1 0-48,1 0-15,0 0 16,0 0 78,-23 23-94,23-23 15,0 0 1,0 0-16,0 0 16,-1 0-1,1 0 79,0 0-78,0 0-16,0 0 15,0 0 1,0 0 109,0 0-125,0 0 141,22-23-126,-22 23 1,0 0-1,-23-23 1,23 23 62,0-23-62,0 23-1,0-23 1,-1 23 0,1 0 15,-23-22-15,23 22-1,0 0 1,0 0-1,0 0 1,-23-23 0,23 23-1,0 0 63,-23-23 32,0 0 2312,-23 23-2360,23-23 63,0 0-78,-23 23 47,0 0-32,0 0-30,0 0-17,0 0 1,0 0 15,1 0 32,-1 0-48,0 0-15,0 0 16,0 0 78,0 0-79,0 0 16,0 0 1,-22 23 30,22-23-46,0 0-1,0 0 1,0 0 15,0 23-15,0-23 0,0 0 15,1 23 47,-1 0-31,0-23 62,0 0-93,23 23-16,-23-23 15,0 0 1,0 0 47,0 0-48,1 0-15,-1 0 16,0 0-1,0 0-15,0 0 16,0 0 0,0 0 77,0-23-77,-22 0 0,22 0-1,0 23 1,23-23 0,-23 23-1,0-23 1,0 0 15,0 0-15,0 1-1,1-1 1,-1 23 15,23-23-15,0 0-16,-23 23 15,23-23 1,-23 0 0,23 0 15,0 0 31,0 0-46,0 1 0,0-1 15,0 0-15,0 0 30,0 0-30,23 0 78,-23 0-79,0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9DFB72-1E5E-4D37-B6A8-297BC2BF9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F7D087-768C-4986-82DE-736014627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5A7E2A-2D05-412B-A1C3-70199DA2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B2294D-B6CE-441C-920B-EB8286142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76442A-4317-43EF-9CFC-E70E412D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78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447A2-4292-4677-A4D7-31BCE0DE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9C7A180-C837-46EF-A87F-BC8284082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CDAC6E-DD96-441B-A256-082F14FA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91ADF-4C6D-4507-AB5B-6CF65D45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1DC91C-5B86-49C2-A7D2-85698232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3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7D49DDF-B7E3-4A27-BB60-5F645B010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51299F7-0011-4E9F-98B2-C3B225647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BF1895-54BD-41D6-9622-8011C472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143738-54D6-4124-9941-F771709B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37082-9584-4A96-ABC8-7A52DB72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2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1BCC8A-384F-4E66-AF86-58FCFDCF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39630-E5A0-434A-AC5E-E23B2991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E59A84-3B65-4BD2-927D-3E5F5BFC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1AA5C2-5637-4C35-ACA9-EE4548A3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A3B4F8-A8F2-483E-96C8-94DF48FC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46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ADAC2-6B5F-4EBC-94BE-9FE8660A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36C71-E39F-490B-86AB-689B27C95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881EA1-42CF-46CF-AB04-90252457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2A8D1E-8D0A-44A5-8DBE-E72CADDB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FBCBBE-7E04-420C-ACDE-F2E359CE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9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99D94B-1382-414D-8890-AF0E8730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8310C-66A3-4228-830F-AD406EF35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89C46EA-92A4-44C0-B290-9F46C9274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82C49D-C50C-45FD-91A3-86967DE6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CE171D-0494-4FB2-B525-8329F20C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B50EC5-803A-40AF-9042-9287ECC9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5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805C8-067C-495B-AE03-D32E06F7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319369-75A0-4940-948D-0ED6F950F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1F11F8-3F51-4E5A-A20A-3A2629CC5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9EA6FAD-D116-4DD7-B094-0C502F4F5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DDA04B0-4303-4FF0-BCB5-8620E017D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47026B-5A74-4A08-B344-E9BFB1C9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E702355-DA75-4530-8438-7763F8E3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0F9B9EE-07D7-40EA-8A1C-DBBBC698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7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6CF62A-B5BD-4317-BB68-C93B4621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9DD3295-E4C8-47D1-9FAF-891E773D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108CBF-7087-4E46-8159-2E7C47D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B46682-D08E-4649-9133-32AEC8D54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15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49BCCA7-D54D-473E-A527-0EBBB02F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817FA9-91AF-45D8-A0F5-FE23822F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16074F-A89C-42E5-A538-1C2EAF7F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7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CCC489-D600-47D2-98C6-89F16BC7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2F00CD-0689-4948-BD21-D94A6744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86F284-BAD0-4977-8BD9-D89B6DA1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369C7B-5C76-4071-A42B-1575C8CB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A0A5C3-1AC6-42D6-9806-5AA5B743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428D47-FF62-4214-8EC7-79B109D7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43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C3DB43-A079-4370-AB36-2643E95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10C9A94-6854-47B5-ADE7-FF4BBB864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FD0963-B505-4315-9970-20E9DDE96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65A7DBE-2DAD-4207-97E4-F991097B2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418520-74EA-4383-BD10-C9AF48D3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832895-C5C6-4230-874D-1E7C503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59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1BA47D1-A9B4-43AB-BF63-F2D8C7608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5B07A1-0A3F-4595-925F-06210662B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88A721-6810-4ACF-8AD1-0DF9A5C7F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1A54-C41B-44E3-9B44-BFCE80A74370}" type="datetimeFigureOut">
              <a:rPr lang="sv-SE" smtClean="0"/>
              <a:t>2022-01-28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E2995E-7741-4F16-93F6-8D04CF8D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6E2F48-1957-47C2-8EBD-706E52CEF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77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C0958-8BC9-48EA-866E-1043935CD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403F107-6ED2-421E-9026-08AD10291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D3E337A-A88A-4EEE-BCFF-69AB88882F68}"/>
              </a:ext>
            </a:extLst>
          </p:cNvPr>
          <p:cNvPicPr/>
          <p:nvPr/>
        </p:nvPicPr>
        <p:blipFill rotWithShape="1">
          <a:blip r:embed="rId2"/>
          <a:srcRect t="5570" b="3590"/>
          <a:stretch/>
        </p:blipFill>
        <p:spPr>
          <a:xfrm>
            <a:off x="-213055" y="7839"/>
            <a:ext cx="11903675" cy="676326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14:cNvPr>
              <p14:cNvContentPartPr/>
              <p14:nvPr/>
            </p14:nvContentPartPr>
            <p14:xfrm>
              <a:off x="3038523" y="49596"/>
              <a:ext cx="6387120" cy="6163920"/>
            </p14:xfrm>
          </p:contentPart>
        </mc:Choice>
        <mc:Fallback>
          <p:pic>
            <p:nvPicPr>
              <p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9523" y="40596"/>
                <a:ext cx="6402240" cy="618156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ruta 13">
            <a:extLst>
              <a:ext uri="{FF2B5EF4-FFF2-40B4-BE49-F238E27FC236}">
                <a16:creationId xmlns:a16="http://schemas.microsoft.com/office/drawing/2014/main" id="{48213307-74FF-42F0-99D5-6501C07D648A}"/>
              </a:ext>
            </a:extLst>
          </p:cNvPr>
          <p:cNvSpPr txBox="1"/>
          <p:nvPr/>
        </p:nvSpPr>
        <p:spPr>
          <a:xfrm>
            <a:off x="3938494" y="41910"/>
            <a:ext cx="3053535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dirty="0"/>
              <a:t>Banskiss</a:t>
            </a:r>
          </a:p>
          <a:p>
            <a:r>
              <a:rPr lang="sv-SE" dirty="0">
                <a:solidFill>
                  <a:srgbClr val="FF99FF"/>
                </a:solidFill>
              </a:rPr>
              <a:t>H/D 0-6 400M</a:t>
            </a:r>
          </a:p>
          <a:p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H/D 7-8 800M</a:t>
            </a:r>
          </a:p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H/D 9-10 1,5km</a:t>
            </a:r>
          </a:p>
          <a:p>
            <a:r>
              <a:rPr lang="sv-SE" dirty="0">
                <a:solidFill>
                  <a:srgbClr val="FF0000"/>
                </a:solidFill>
              </a:rPr>
              <a:t>H/D 11-13 2,5km</a:t>
            </a:r>
          </a:p>
          <a:p>
            <a:r>
              <a:rPr lang="sv-SE" dirty="0"/>
              <a:t>H/D 14-15 5km</a:t>
            </a:r>
          </a:p>
          <a:p>
            <a:r>
              <a:rPr lang="sv-SE" dirty="0"/>
              <a:t>H/D 16 Svart 5km + </a:t>
            </a:r>
            <a:r>
              <a:rPr lang="sv-SE" dirty="0">
                <a:solidFill>
                  <a:srgbClr val="FF0000"/>
                </a:solidFill>
              </a:rPr>
              <a:t>Röd 2,5km</a:t>
            </a:r>
          </a:p>
          <a:p>
            <a:r>
              <a:rPr lang="sv-SE" dirty="0"/>
              <a:t>H/D 17-20 Svart 2x5km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9284FDFC-546A-42C5-A2CB-C785F37AA78E}"/>
              </a:ext>
            </a:extLst>
          </p:cNvPr>
          <p:cNvSpPr txBox="1"/>
          <p:nvPr/>
        </p:nvSpPr>
        <p:spPr>
          <a:xfrm>
            <a:off x="8298330" y="0"/>
            <a:ext cx="5229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START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502E5EF-B34E-4E92-892C-81D43E6A156C}"/>
              </a:ext>
            </a:extLst>
          </p:cNvPr>
          <p:cNvSpPr txBox="1"/>
          <p:nvPr/>
        </p:nvSpPr>
        <p:spPr>
          <a:xfrm>
            <a:off x="9119518" y="-20825"/>
            <a:ext cx="4482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MÅL</a:t>
            </a:r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31AD09D-8205-47D4-9336-3354D4D0C761}"/>
              </a:ext>
            </a:extLst>
          </p:cNvPr>
          <p:cNvCxnSpPr>
            <a:cxnSpLocks/>
          </p:cNvCxnSpPr>
          <p:nvPr/>
        </p:nvCxnSpPr>
        <p:spPr>
          <a:xfrm flipH="1">
            <a:off x="8298330" y="583910"/>
            <a:ext cx="149411" cy="24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>
            <a:extLst>
              <a:ext uri="{FF2B5EF4-FFF2-40B4-BE49-F238E27FC236}">
                <a16:creationId xmlns:a16="http://schemas.microsoft.com/office/drawing/2014/main" id="{70A7483F-967F-4679-8810-BE9168FE2B71}"/>
              </a:ext>
            </a:extLst>
          </p:cNvPr>
          <p:cNvSpPr txBox="1"/>
          <p:nvPr/>
        </p:nvSpPr>
        <p:spPr>
          <a:xfrm>
            <a:off x="7817224" y="533707"/>
            <a:ext cx="630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/>
              <a:t>Åkriktning</a:t>
            </a:r>
          </a:p>
        </p:txBody>
      </p: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6507111F-F2E4-4842-92DC-097F177B91EA}"/>
              </a:ext>
            </a:extLst>
          </p:cNvPr>
          <p:cNvCxnSpPr>
            <a:cxnSpLocks/>
          </p:cNvCxnSpPr>
          <p:nvPr/>
        </p:nvCxnSpPr>
        <p:spPr>
          <a:xfrm flipH="1">
            <a:off x="5850966" y="2646322"/>
            <a:ext cx="241092" cy="12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87778866-CA71-49EA-BEEA-BBBFE212EEE4}"/>
              </a:ext>
            </a:extLst>
          </p:cNvPr>
          <p:cNvCxnSpPr>
            <a:cxnSpLocks/>
          </p:cNvCxnSpPr>
          <p:nvPr/>
        </p:nvCxnSpPr>
        <p:spPr>
          <a:xfrm>
            <a:off x="7110993" y="2771961"/>
            <a:ext cx="227106" cy="272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2468C7D6-6935-4579-8A71-25AAB17E5043}"/>
              </a:ext>
            </a:extLst>
          </p:cNvPr>
          <p:cNvCxnSpPr>
            <a:cxnSpLocks/>
          </p:cNvCxnSpPr>
          <p:nvPr/>
        </p:nvCxnSpPr>
        <p:spPr>
          <a:xfrm flipH="1" flipV="1">
            <a:off x="8852622" y="2730447"/>
            <a:ext cx="182281" cy="177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3947A32E-0AA2-41A6-8A98-A4BE4EACD3CE}"/>
              </a:ext>
            </a:extLst>
          </p:cNvPr>
          <p:cNvCxnSpPr>
            <a:cxnSpLocks/>
          </p:cNvCxnSpPr>
          <p:nvPr/>
        </p:nvCxnSpPr>
        <p:spPr>
          <a:xfrm flipV="1">
            <a:off x="4918635" y="5281942"/>
            <a:ext cx="256989" cy="14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9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44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Sandström Johan (4004)</dc:creator>
  <cp:lastModifiedBy>Sandström Johan (4004)</cp:lastModifiedBy>
  <cp:revision>17</cp:revision>
  <dcterms:created xsi:type="dcterms:W3CDTF">2022-01-28T14:41:06Z</dcterms:created>
  <dcterms:modified xsi:type="dcterms:W3CDTF">2022-01-28T15:32:30Z</dcterms:modified>
</cp:coreProperties>
</file>